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4" r:id="rId4"/>
    <p:sldMasterId id="2147483687" r:id="rId5"/>
  </p:sldMasterIdLst>
  <p:sldIdLst>
    <p:sldId id="256" r:id="rId6"/>
    <p:sldId id="257" r:id="rId7"/>
    <p:sldId id="258" r:id="rId8"/>
    <p:sldId id="259" r:id="rId9"/>
  </p:sldIdLst>
  <p:sldSz cx="9144000" cy="5143500" type="screen16x9"/>
  <p:notesSz cx="7559675" cy="1069149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3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105"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06"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10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0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10"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11"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113"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14"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15"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16"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17"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18"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192" name="PlaceHolder 2"/>
          <p:cNvSpPr>
            <a:spLocks noGrp="1"/>
          </p:cNvSpPr>
          <p:nvPr>
            <p:ph type="subTitle"/>
          </p:nvPr>
        </p:nvSpPr>
        <p:spPr>
          <a:xfrm>
            <a:off x="457200" y="1203480"/>
            <a:ext cx="8229240" cy="2982960"/>
          </a:xfrm>
          <a:prstGeom prst="rect">
            <a:avLst/>
          </a:prstGeom>
        </p:spPr>
        <p:txBody>
          <a:bodyPr lIns="0" tIns="0" rIns="0" bIns="0" anchor="ctr">
            <a:spAutoFit/>
          </a:bodyPr>
          <a:lstStyle/>
          <a:p>
            <a:pPr algn="ctr"/>
            <a:endParaRPr lang="pt-BR" sz="3200" b="0" strike="noStrike" spc="-1">
              <a:latin typeface="Arial" panose="020B0604020202020204"/>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19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19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9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9" name="PlaceHolder 1"/>
          <p:cNvSpPr>
            <a:spLocks noGrp="1"/>
          </p:cNvSpPr>
          <p:nvPr>
            <p:ph type="subTitle"/>
          </p:nvPr>
        </p:nvSpPr>
        <p:spPr>
          <a:xfrm>
            <a:off x="457200" y="205200"/>
            <a:ext cx="8229240" cy="3981240"/>
          </a:xfrm>
          <a:prstGeom prst="rect">
            <a:avLst/>
          </a:prstGeom>
        </p:spPr>
        <p:txBody>
          <a:bodyPr lIns="0" tIns="0" rIns="0" bIns="0" anchor="ctr">
            <a:spAutoFit/>
          </a:bodyPr>
          <a:lstStyle/>
          <a:p>
            <a:pPr algn="ctr"/>
            <a:endParaRPr lang="pt-BR" sz="3200" b="0" strike="noStrike" spc="-1">
              <a:latin typeface="Arial" panose="020B0604020202020204"/>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0"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0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0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0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84" name="PlaceHolder 2"/>
          <p:cNvSpPr>
            <a:spLocks noGrp="1"/>
          </p:cNvSpPr>
          <p:nvPr>
            <p:ph type="subTitle"/>
          </p:nvPr>
        </p:nvSpPr>
        <p:spPr>
          <a:xfrm>
            <a:off x="457200" y="1203480"/>
            <a:ext cx="8229240" cy="2982960"/>
          </a:xfrm>
          <a:prstGeom prst="rect">
            <a:avLst/>
          </a:prstGeom>
        </p:spPr>
        <p:txBody>
          <a:bodyPr lIns="0" tIns="0" rIns="0" bIns="0" anchor="ctr">
            <a:spAutoFit/>
          </a:bodyPr>
          <a:lstStyle/>
          <a:p>
            <a:pPr algn="ctr"/>
            <a:endParaRPr lang="pt-BR" sz="3200" b="0" strike="noStrike" spc="-1">
              <a:latin typeface="Arial" panose="020B0604020202020204"/>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0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0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0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0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1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1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1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1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1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1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1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2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2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2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2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2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2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3"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54" name="PlaceHolder 2"/>
          <p:cNvSpPr>
            <a:spLocks noGrp="1"/>
          </p:cNvSpPr>
          <p:nvPr>
            <p:ph type="subTitle"/>
          </p:nvPr>
        </p:nvSpPr>
        <p:spPr>
          <a:xfrm>
            <a:off x="457200" y="1203480"/>
            <a:ext cx="8229240" cy="2982960"/>
          </a:xfrm>
          <a:prstGeom prst="rect">
            <a:avLst/>
          </a:prstGeom>
        </p:spPr>
        <p:txBody>
          <a:bodyPr lIns="0" tIns="0" rIns="0" bIns="0" anchor="ctr">
            <a:spAutoFit/>
          </a:bodyPr>
          <a:lstStyle/>
          <a:p>
            <a:pPr algn="ctr"/>
            <a:endParaRPr lang="pt-BR" sz="3200" b="0" strike="noStrike" spc="-1">
              <a:latin typeface="Arial" panose="020B0604020202020204"/>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55"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56"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58"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59"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0"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86"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1" name="PlaceHolder 1"/>
          <p:cNvSpPr>
            <a:spLocks noGrp="1"/>
          </p:cNvSpPr>
          <p:nvPr>
            <p:ph type="subTitle"/>
          </p:nvPr>
        </p:nvSpPr>
        <p:spPr>
          <a:xfrm>
            <a:off x="457200" y="205200"/>
            <a:ext cx="8229240" cy="3981240"/>
          </a:xfrm>
          <a:prstGeom prst="rect">
            <a:avLst/>
          </a:prstGeom>
        </p:spPr>
        <p:txBody>
          <a:bodyPr lIns="0" tIns="0" rIns="0" bIns="0" anchor="ctr">
            <a:spAutoFit/>
          </a:bodyPr>
          <a:lstStyle/>
          <a:p>
            <a:pPr algn="ctr"/>
            <a:endParaRPr lang="pt-BR" sz="3200" b="0" strike="noStrike" spc="-1">
              <a:latin typeface="Arial" panose="020B0604020202020204"/>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63"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64"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65"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6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6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69"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7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72"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73"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4"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75"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76"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7"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7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7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80"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81"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82"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283"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84"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85"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86"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87"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288"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22"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323" name="PlaceHolder 2"/>
          <p:cNvSpPr>
            <a:spLocks noGrp="1"/>
          </p:cNvSpPr>
          <p:nvPr>
            <p:ph type="subTitle"/>
          </p:nvPr>
        </p:nvSpPr>
        <p:spPr>
          <a:xfrm>
            <a:off x="457200" y="1203480"/>
            <a:ext cx="8229240" cy="2982960"/>
          </a:xfrm>
          <a:prstGeom prst="rect">
            <a:avLst/>
          </a:prstGeom>
        </p:spPr>
        <p:txBody>
          <a:bodyPr lIns="0" tIns="0" rIns="0" bIns="0" anchor="ctr">
            <a:spAutoFit/>
          </a:bodyPr>
          <a:lstStyle/>
          <a:p>
            <a:pPr algn="ctr"/>
            <a:endParaRPr lang="pt-BR" sz="3200" b="0" strike="noStrike" spc="-1">
              <a:latin typeface="Arial" panose="020B0604020202020204"/>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24"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32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88"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89"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26"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32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2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29"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30" name="PlaceHolder 1"/>
          <p:cNvSpPr>
            <a:spLocks noGrp="1"/>
          </p:cNvSpPr>
          <p:nvPr>
            <p:ph type="subTitle"/>
          </p:nvPr>
        </p:nvSpPr>
        <p:spPr>
          <a:xfrm>
            <a:off x="457200" y="205200"/>
            <a:ext cx="8229240" cy="3981240"/>
          </a:xfrm>
          <a:prstGeom prst="rect">
            <a:avLst/>
          </a:prstGeom>
        </p:spPr>
        <p:txBody>
          <a:bodyPr lIns="0" tIns="0" rIns="0" bIns="0" anchor="ctr">
            <a:spAutoFit/>
          </a:bodyPr>
          <a:lstStyle/>
          <a:p>
            <a:pPr algn="ctr"/>
            <a:endParaRPr lang="pt-BR" sz="3200" b="0" strike="noStrike" spc="-1">
              <a:latin typeface="Arial" panose="020B0604020202020204"/>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31"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33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3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3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33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3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3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39"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34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4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4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43"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34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4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34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4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4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5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1"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35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5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5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5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5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35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57200" y="205200"/>
            <a:ext cx="8229240" cy="3981240"/>
          </a:xfrm>
          <a:prstGeom prst="rect">
            <a:avLst/>
          </a:prstGeom>
        </p:spPr>
        <p:txBody>
          <a:bodyPr lIns="0" tIns="0" rIns="0" bIns="0" anchor="ctr">
            <a:spAutoFit/>
          </a:bodyPr>
          <a:lstStyle/>
          <a:p>
            <a:pPr algn="ctr"/>
            <a:endParaRPr lang="pt-BR" sz="3200" b="0" strike="noStrike" spc="-1">
              <a:latin typeface="Arial" panose="020B0604020202020204"/>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93"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94"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95"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9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9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99"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05200"/>
            <a:ext cx="8229240" cy="858600"/>
          </a:xfrm>
          <a:prstGeom prst="rect">
            <a:avLst/>
          </a:prstGeom>
        </p:spPr>
        <p:txBody>
          <a:bodyPr lIns="0" tIns="0" rIns="0" bIns="0" anchor="ctr">
            <a:spAutoFit/>
          </a:bodyPr>
          <a:lstStyle/>
          <a:p>
            <a:endParaRPr lang="pt-BR" sz="1800" b="0" strike="noStrike" spc="-1">
              <a:solidFill>
                <a:srgbClr val="000000"/>
              </a:solidFill>
              <a:latin typeface="Arial" panose="020B0604020202020204"/>
            </a:endParaRPr>
          </a:p>
        </p:txBody>
      </p:sp>
      <p:sp>
        <p:nvSpPr>
          <p:cNvPr id="10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02"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
        <p:nvSpPr>
          <p:cNvPr id="103"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pt-BR" sz="1800" b="0" strike="noStrike" spc="-1">
              <a:solidFill>
                <a:srgbClr val="000000"/>
              </a:solidFill>
              <a:latin typeface="Arial" panose="020B0604020202020204"/>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3" Type="http://schemas.openxmlformats.org/officeDocument/2006/relationships/theme" Target="../theme/theme3.xml"/><Relationship Id="rId12" Type="http://schemas.openxmlformats.org/officeDocument/2006/relationships/slideLayout" Target="../slideLayouts/slideLayout36.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5.xml"/><Relationship Id="rId8" Type="http://schemas.openxmlformats.org/officeDocument/2006/relationships/slideLayout" Target="../slideLayouts/slideLayout44.xml"/><Relationship Id="rId7" Type="http://schemas.openxmlformats.org/officeDocument/2006/relationships/slideLayout" Target="../slideLayouts/slideLayout43.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 Id="rId3" Type="http://schemas.openxmlformats.org/officeDocument/2006/relationships/slideLayout" Target="../slideLayouts/slideLayout39.xml"/><Relationship Id="rId2" Type="http://schemas.openxmlformats.org/officeDocument/2006/relationships/slideLayout" Target="../slideLayouts/slideLayout38.xml"/><Relationship Id="rId16" Type="http://schemas.openxmlformats.org/officeDocument/2006/relationships/theme" Target="../theme/theme4.xml"/><Relationship Id="rId15" Type="http://schemas.openxmlformats.org/officeDocument/2006/relationships/hyperlink" Target="http://bit.ly/2TtBDfr" TargetMode="External"/><Relationship Id="rId14" Type="http://schemas.openxmlformats.org/officeDocument/2006/relationships/hyperlink" Target="http://bit.ly/2TyoMsr" TargetMode="External"/><Relationship Id="rId13" Type="http://schemas.openxmlformats.org/officeDocument/2006/relationships/hyperlink" Target="http://bit.ly/2Tynxth" TargetMode="External"/><Relationship Id="rId12" Type="http://schemas.openxmlformats.org/officeDocument/2006/relationships/slideLayout" Target="../slideLayouts/slideLayout48.xml"/><Relationship Id="rId11" Type="http://schemas.openxmlformats.org/officeDocument/2006/relationships/slideLayout" Target="../slideLayouts/slideLayout47.xml"/><Relationship Id="rId10" Type="http://schemas.openxmlformats.org/officeDocument/2006/relationships/slideLayout" Target="../slideLayouts/slideLayout4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7D5EA"/>
        </a:solidFill>
        <a:effectLst/>
      </p:bgPr>
    </p:bg>
    <p:spTree>
      <p:nvGrpSpPr>
        <p:cNvPr id="1" name=""/>
        <p:cNvGrpSpPr/>
        <p:nvPr/>
      </p:nvGrpSpPr>
      <p:grpSpPr>
        <a:xfrm>
          <a:off x="0" y="0"/>
          <a:ext cx="0" cy="0"/>
          <a:chOff x="0" y="0"/>
          <a:chExt cx="0" cy="0"/>
        </a:xfrm>
      </p:grpSpPr>
      <p:sp>
        <p:nvSpPr>
          <p:cNvPr id="83" name="CustomShape 1"/>
          <p:cNvSpPr/>
          <p:nvPr/>
        </p:nvSpPr>
        <p:spPr>
          <a:xfrm>
            <a:off x="1797840" y="652320"/>
            <a:ext cx="5687640" cy="3992040"/>
          </a:xfrm>
          <a:custGeom>
            <a:avLst/>
            <a:gdLst/>
            <a:ahLst/>
            <a:cxnLst/>
            <a:rect l="l" t="t" r="r" b="b"/>
            <a:pathLst>
              <a:path w="13796" h="14030">
                <a:moveTo>
                  <a:pt x="11018" y="1"/>
                </a:moveTo>
                <a:lnTo>
                  <a:pt x="0" y="3021"/>
                </a:lnTo>
                <a:lnTo>
                  <a:pt x="2769" y="14030"/>
                </a:lnTo>
                <a:cubicBezTo>
                  <a:pt x="5639" y="13612"/>
                  <a:pt x="8500" y="13135"/>
                  <a:pt x="11353" y="12608"/>
                </a:cubicBezTo>
                <a:cubicBezTo>
                  <a:pt x="11294" y="11771"/>
                  <a:pt x="11244" y="10935"/>
                  <a:pt x="11202" y="10098"/>
                </a:cubicBezTo>
                <a:cubicBezTo>
                  <a:pt x="12064" y="9789"/>
                  <a:pt x="12925" y="9504"/>
                  <a:pt x="13795" y="9245"/>
                </a:cubicBezTo>
                <a:cubicBezTo>
                  <a:pt x="12917" y="9128"/>
                  <a:pt x="12039" y="9036"/>
                  <a:pt x="11152" y="8985"/>
                </a:cubicBezTo>
                <a:cubicBezTo>
                  <a:pt x="11018" y="5999"/>
                  <a:pt x="10976" y="3004"/>
                  <a:pt x="11018"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4" name="CustomShape 2"/>
          <p:cNvSpPr/>
          <p:nvPr/>
        </p:nvSpPr>
        <p:spPr>
          <a:xfrm>
            <a:off x="2243520" y="709200"/>
            <a:ext cx="5466960" cy="3684240"/>
          </a:xfrm>
          <a:custGeom>
            <a:avLst/>
            <a:gdLst/>
            <a:ahLst/>
            <a:cxnLst/>
            <a:rect l="l" t="t" r="r" b="b"/>
            <a:pathLst>
              <a:path w="13261" h="13189">
                <a:moveTo>
                  <a:pt x="11288" y="337"/>
                </a:moveTo>
                <a:cubicBezTo>
                  <a:pt x="10886" y="3230"/>
                  <a:pt x="10563" y="6138"/>
                  <a:pt x="10326" y="9047"/>
                </a:cubicBezTo>
                <a:lnTo>
                  <a:pt x="10326" y="9047"/>
                </a:lnTo>
                <a:cubicBezTo>
                  <a:pt x="10302" y="9119"/>
                  <a:pt x="10324" y="9201"/>
                  <a:pt x="10411" y="9227"/>
                </a:cubicBezTo>
                <a:lnTo>
                  <a:pt x="10411" y="9227"/>
                </a:lnTo>
                <a:cubicBezTo>
                  <a:pt x="10424" y="9231"/>
                  <a:pt x="10437" y="9234"/>
                  <a:pt x="10451" y="9235"/>
                </a:cubicBezTo>
                <a:lnTo>
                  <a:pt x="10451" y="9235"/>
                </a:lnTo>
                <a:cubicBezTo>
                  <a:pt x="11077" y="9356"/>
                  <a:pt x="11699" y="9489"/>
                  <a:pt x="12316" y="9639"/>
                </a:cubicBezTo>
                <a:lnTo>
                  <a:pt x="12316" y="9639"/>
                </a:lnTo>
                <a:cubicBezTo>
                  <a:pt x="11658" y="9760"/>
                  <a:pt x="11003" y="9893"/>
                  <a:pt x="10349" y="10035"/>
                </a:cubicBezTo>
                <a:cubicBezTo>
                  <a:pt x="10282" y="10060"/>
                  <a:pt x="10232" y="10118"/>
                  <a:pt x="10232" y="10194"/>
                </a:cubicBezTo>
                <a:cubicBezTo>
                  <a:pt x="10177" y="10980"/>
                  <a:pt x="10122" y="11767"/>
                  <a:pt x="10073" y="12553"/>
                </a:cubicBezTo>
                <a:lnTo>
                  <a:pt x="10073" y="12553"/>
                </a:lnTo>
                <a:cubicBezTo>
                  <a:pt x="7267" y="12713"/>
                  <a:pt x="4468" y="12818"/>
                  <a:pt x="1662" y="12876"/>
                </a:cubicBezTo>
                <a:lnTo>
                  <a:pt x="1662" y="12876"/>
                </a:lnTo>
                <a:cubicBezTo>
                  <a:pt x="1214" y="9210"/>
                  <a:pt x="774" y="5551"/>
                  <a:pt x="334" y="1893"/>
                </a:cubicBezTo>
                <a:lnTo>
                  <a:pt x="334" y="1893"/>
                </a:lnTo>
                <a:lnTo>
                  <a:pt x="11288" y="337"/>
                </a:lnTo>
                <a:close/>
                <a:moveTo>
                  <a:pt x="11464" y="0"/>
                </a:moveTo>
                <a:cubicBezTo>
                  <a:pt x="11452" y="0"/>
                  <a:pt x="11440" y="1"/>
                  <a:pt x="11428" y="4"/>
                </a:cubicBezTo>
                <a:lnTo>
                  <a:pt x="117" y="1610"/>
                </a:lnTo>
                <a:cubicBezTo>
                  <a:pt x="50" y="1627"/>
                  <a:pt x="0" y="1686"/>
                  <a:pt x="9" y="1761"/>
                </a:cubicBezTo>
                <a:cubicBezTo>
                  <a:pt x="460" y="5517"/>
                  <a:pt x="912" y="9273"/>
                  <a:pt x="1364" y="13038"/>
                </a:cubicBezTo>
                <a:cubicBezTo>
                  <a:pt x="1364" y="13122"/>
                  <a:pt x="1439" y="13189"/>
                  <a:pt x="1523" y="13189"/>
                </a:cubicBezTo>
                <a:cubicBezTo>
                  <a:pt x="4426" y="13130"/>
                  <a:pt x="7320" y="13021"/>
                  <a:pt x="10223" y="12854"/>
                </a:cubicBezTo>
                <a:cubicBezTo>
                  <a:pt x="10307" y="12854"/>
                  <a:pt x="10374" y="12787"/>
                  <a:pt x="10374" y="12703"/>
                </a:cubicBezTo>
                <a:cubicBezTo>
                  <a:pt x="10421" y="11909"/>
                  <a:pt x="10477" y="11116"/>
                  <a:pt x="10532" y="10322"/>
                </a:cubicBezTo>
                <a:lnTo>
                  <a:pt x="10532" y="10322"/>
                </a:lnTo>
                <a:cubicBezTo>
                  <a:pt x="11386" y="10130"/>
                  <a:pt x="12240" y="9962"/>
                  <a:pt x="13101" y="9817"/>
                </a:cubicBezTo>
                <a:cubicBezTo>
                  <a:pt x="13260" y="9792"/>
                  <a:pt x="13243" y="9549"/>
                  <a:pt x="13101" y="9516"/>
                </a:cubicBezTo>
                <a:cubicBezTo>
                  <a:pt x="12290" y="9301"/>
                  <a:pt x="11471" y="9117"/>
                  <a:pt x="10645" y="8955"/>
                </a:cubicBezTo>
                <a:lnTo>
                  <a:pt x="10645" y="8955"/>
                </a:lnTo>
                <a:cubicBezTo>
                  <a:pt x="10894" y="6022"/>
                  <a:pt x="11217" y="3105"/>
                  <a:pt x="11629" y="197"/>
                </a:cubicBezTo>
                <a:cubicBezTo>
                  <a:pt x="11651" y="92"/>
                  <a:pt x="11566" y="0"/>
                  <a:pt x="11464" y="0"/>
                </a:cubicBezTo>
                <a:close/>
              </a:path>
            </a:pathLst>
          </a:custGeom>
          <a:solidFill>
            <a:schemeClr val="accent3"/>
          </a:solidFill>
          <a:ln>
            <a:noFill/>
          </a:ln>
        </p:spPr>
        <p:style>
          <a:lnRef idx="0">
            <a:scrgbClr r="0" g="0" b="0"/>
          </a:lnRef>
          <a:fillRef idx="0">
            <a:scrgbClr r="0" g="0" b="0"/>
          </a:fillRef>
          <a:effectRef idx="0">
            <a:scrgbClr r="0" g="0" b="0"/>
          </a:effectRef>
          <a:fontRef idx="minor"/>
        </p:style>
      </p:sp>
      <p:grpSp>
        <p:nvGrpSpPr>
          <p:cNvPr id="2" name="Group 3"/>
          <p:cNvGrpSpPr/>
          <p:nvPr/>
        </p:nvGrpSpPr>
        <p:grpSpPr>
          <a:xfrm>
            <a:off x="114840" y="134640"/>
            <a:ext cx="1762560" cy="1887840"/>
            <a:chOff x="114840" y="134640"/>
            <a:chExt cx="1762560" cy="1887840"/>
          </a:xfrm>
        </p:grpSpPr>
        <p:sp>
          <p:nvSpPr>
            <p:cNvPr id="3" name="CustomShape 4"/>
            <p:cNvSpPr/>
            <p:nvPr/>
          </p:nvSpPr>
          <p:spPr>
            <a:xfrm rot="16200000">
              <a:off x="105480" y="1391040"/>
              <a:ext cx="263880" cy="133920"/>
            </a:xfrm>
            <a:custGeom>
              <a:avLst/>
              <a:gdLst/>
              <a:ahLst/>
              <a:cxnLst/>
              <a:rect l="l" t="t" r="r" b="b"/>
              <a:pathLst>
                <a:path w="3861" h="1964">
                  <a:moveTo>
                    <a:pt x="1883" y="0"/>
                  </a:moveTo>
                  <a:cubicBezTo>
                    <a:pt x="1816" y="0"/>
                    <a:pt x="1745" y="27"/>
                    <a:pt x="1680" y="88"/>
                  </a:cubicBezTo>
                  <a:cubicBezTo>
                    <a:pt x="1560" y="184"/>
                    <a:pt x="1488" y="329"/>
                    <a:pt x="1440" y="485"/>
                  </a:cubicBezTo>
                  <a:cubicBezTo>
                    <a:pt x="1043" y="449"/>
                    <a:pt x="658" y="425"/>
                    <a:pt x="262" y="413"/>
                  </a:cubicBezTo>
                  <a:cubicBezTo>
                    <a:pt x="258" y="413"/>
                    <a:pt x="255" y="413"/>
                    <a:pt x="251" y="413"/>
                  </a:cubicBezTo>
                  <a:cubicBezTo>
                    <a:pt x="55" y="413"/>
                    <a:pt x="1" y="750"/>
                    <a:pt x="213" y="786"/>
                  </a:cubicBezTo>
                  <a:cubicBezTo>
                    <a:pt x="598" y="846"/>
                    <a:pt x="971" y="882"/>
                    <a:pt x="1355" y="930"/>
                  </a:cubicBezTo>
                  <a:cubicBezTo>
                    <a:pt x="1355" y="978"/>
                    <a:pt x="1343" y="1026"/>
                    <a:pt x="1343" y="1074"/>
                  </a:cubicBezTo>
                  <a:cubicBezTo>
                    <a:pt x="1343" y="1326"/>
                    <a:pt x="1367" y="1687"/>
                    <a:pt x="1584" y="1831"/>
                  </a:cubicBezTo>
                  <a:lnTo>
                    <a:pt x="1584" y="1843"/>
                  </a:lnTo>
                  <a:cubicBezTo>
                    <a:pt x="1623" y="1926"/>
                    <a:pt x="1697" y="1964"/>
                    <a:pt x="1768" y="1964"/>
                  </a:cubicBezTo>
                  <a:cubicBezTo>
                    <a:pt x="1872" y="1964"/>
                    <a:pt x="1968" y="1883"/>
                    <a:pt x="1932" y="1747"/>
                  </a:cubicBezTo>
                  <a:cubicBezTo>
                    <a:pt x="1932" y="1747"/>
                    <a:pt x="1932" y="1735"/>
                    <a:pt x="1920" y="1735"/>
                  </a:cubicBezTo>
                  <a:cubicBezTo>
                    <a:pt x="2005" y="1567"/>
                    <a:pt x="1944" y="1375"/>
                    <a:pt x="1957" y="1170"/>
                  </a:cubicBezTo>
                  <a:cubicBezTo>
                    <a:pt x="1957" y="1110"/>
                    <a:pt x="1969" y="1062"/>
                    <a:pt x="1981" y="1002"/>
                  </a:cubicBezTo>
                  <a:cubicBezTo>
                    <a:pt x="2449" y="1050"/>
                    <a:pt x="2918" y="1098"/>
                    <a:pt x="3387" y="1182"/>
                  </a:cubicBezTo>
                  <a:cubicBezTo>
                    <a:pt x="3406" y="1185"/>
                    <a:pt x="3424" y="1186"/>
                    <a:pt x="3442" y="1186"/>
                  </a:cubicBezTo>
                  <a:cubicBezTo>
                    <a:pt x="3802" y="1186"/>
                    <a:pt x="3860" y="629"/>
                    <a:pt x="3459" y="617"/>
                  </a:cubicBezTo>
                  <a:cubicBezTo>
                    <a:pt x="3014" y="605"/>
                    <a:pt x="2570" y="569"/>
                    <a:pt x="2125" y="533"/>
                  </a:cubicBezTo>
                  <a:cubicBezTo>
                    <a:pt x="2137" y="485"/>
                    <a:pt x="2149" y="425"/>
                    <a:pt x="2161" y="365"/>
                  </a:cubicBezTo>
                  <a:cubicBezTo>
                    <a:pt x="2195" y="167"/>
                    <a:pt x="2051" y="0"/>
                    <a:pt x="1883"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 name="CustomShape 5"/>
            <p:cNvSpPr/>
            <p:nvPr/>
          </p:nvSpPr>
          <p:spPr>
            <a:xfrm rot="16200000">
              <a:off x="93600" y="933120"/>
              <a:ext cx="219960" cy="177840"/>
            </a:xfrm>
            <a:custGeom>
              <a:avLst/>
              <a:gdLst/>
              <a:ahLst/>
              <a:cxnLst/>
              <a:rect l="l" t="t" r="r" b="b"/>
              <a:pathLst>
                <a:path w="3219" h="2606">
                  <a:moveTo>
                    <a:pt x="1661" y="0"/>
                  </a:moveTo>
                  <a:cubicBezTo>
                    <a:pt x="1570" y="0"/>
                    <a:pt x="1478" y="41"/>
                    <a:pt x="1419" y="134"/>
                  </a:cubicBezTo>
                  <a:cubicBezTo>
                    <a:pt x="1251" y="374"/>
                    <a:pt x="1155" y="651"/>
                    <a:pt x="1095" y="951"/>
                  </a:cubicBezTo>
                  <a:cubicBezTo>
                    <a:pt x="818" y="951"/>
                    <a:pt x="542" y="963"/>
                    <a:pt x="265" y="975"/>
                  </a:cubicBezTo>
                  <a:cubicBezTo>
                    <a:pt x="1" y="987"/>
                    <a:pt x="1" y="1360"/>
                    <a:pt x="265" y="1372"/>
                  </a:cubicBezTo>
                  <a:cubicBezTo>
                    <a:pt x="530" y="1384"/>
                    <a:pt x="794" y="1396"/>
                    <a:pt x="1071" y="1396"/>
                  </a:cubicBezTo>
                  <a:cubicBezTo>
                    <a:pt x="1059" y="1745"/>
                    <a:pt x="1107" y="2093"/>
                    <a:pt x="1191" y="2406"/>
                  </a:cubicBezTo>
                  <a:cubicBezTo>
                    <a:pt x="1224" y="2545"/>
                    <a:pt x="1328" y="2605"/>
                    <a:pt x="1437" y="2605"/>
                  </a:cubicBezTo>
                  <a:cubicBezTo>
                    <a:pt x="1601" y="2605"/>
                    <a:pt x="1775" y="2467"/>
                    <a:pt x="1732" y="2250"/>
                  </a:cubicBezTo>
                  <a:cubicBezTo>
                    <a:pt x="1672" y="1949"/>
                    <a:pt x="1672" y="1685"/>
                    <a:pt x="1696" y="1408"/>
                  </a:cubicBezTo>
                  <a:lnTo>
                    <a:pt x="1696" y="1408"/>
                  </a:lnTo>
                  <a:cubicBezTo>
                    <a:pt x="2092" y="1420"/>
                    <a:pt x="2489" y="1420"/>
                    <a:pt x="2886" y="1432"/>
                  </a:cubicBezTo>
                  <a:cubicBezTo>
                    <a:pt x="2889" y="1432"/>
                    <a:pt x="2893" y="1432"/>
                    <a:pt x="2897" y="1432"/>
                  </a:cubicBezTo>
                  <a:cubicBezTo>
                    <a:pt x="3215" y="1432"/>
                    <a:pt x="3219" y="915"/>
                    <a:pt x="2907" y="915"/>
                  </a:cubicBezTo>
                  <a:cubicBezTo>
                    <a:pt x="2900" y="915"/>
                    <a:pt x="2893" y="915"/>
                    <a:pt x="2886" y="915"/>
                  </a:cubicBezTo>
                  <a:cubicBezTo>
                    <a:pt x="2513" y="927"/>
                    <a:pt x="2153" y="927"/>
                    <a:pt x="1780" y="939"/>
                  </a:cubicBezTo>
                  <a:cubicBezTo>
                    <a:pt x="1828" y="747"/>
                    <a:pt x="1876" y="555"/>
                    <a:pt x="1936" y="350"/>
                  </a:cubicBezTo>
                  <a:cubicBezTo>
                    <a:pt x="1991" y="140"/>
                    <a:pt x="1828" y="0"/>
                    <a:pt x="1661"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 name="CustomShape 6"/>
            <p:cNvSpPr/>
            <p:nvPr/>
          </p:nvSpPr>
          <p:spPr>
            <a:xfrm rot="16200000">
              <a:off x="120240" y="522000"/>
              <a:ext cx="205920" cy="174600"/>
            </a:xfrm>
            <a:custGeom>
              <a:avLst/>
              <a:gdLst/>
              <a:ahLst/>
              <a:cxnLst/>
              <a:rect l="l" t="t" r="r" b="b"/>
              <a:pathLst>
                <a:path w="3015" h="2558">
                  <a:moveTo>
                    <a:pt x="1413" y="0"/>
                  </a:moveTo>
                  <a:cubicBezTo>
                    <a:pt x="1278" y="0"/>
                    <a:pt x="1142" y="93"/>
                    <a:pt x="1118" y="280"/>
                  </a:cubicBezTo>
                  <a:cubicBezTo>
                    <a:pt x="1094" y="496"/>
                    <a:pt x="1094" y="712"/>
                    <a:pt x="1094" y="929"/>
                  </a:cubicBezTo>
                  <a:cubicBezTo>
                    <a:pt x="806" y="929"/>
                    <a:pt x="529" y="941"/>
                    <a:pt x="253" y="953"/>
                  </a:cubicBezTo>
                  <a:cubicBezTo>
                    <a:pt x="0" y="965"/>
                    <a:pt x="0" y="1338"/>
                    <a:pt x="253" y="1350"/>
                  </a:cubicBezTo>
                  <a:cubicBezTo>
                    <a:pt x="541" y="1374"/>
                    <a:pt x="818" y="1374"/>
                    <a:pt x="1106" y="1386"/>
                  </a:cubicBezTo>
                  <a:cubicBezTo>
                    <a:pt x="1118" y="1698"/>
                    <a:pt x="1154" y="2011"/>
                    <a:pt x="1166" y="2323"/>
                  </a:cubicBezTo>
                  <a:cubicBezTo>
                    <a:pt x="1179" y="2480"/>
                    <a:pt x="1296" y="2558"/>
                    <a:pt x="1413" y="2558"/>
                  </a:cubicBezTo>
                  <a:cubicBezTo>
                    <a:pt x="1530" y="2558"/>
                    <a:pt x="1647" y="2480"/>
                    <a:pt x="1659" y="2323"/>
                  </a:cubicBezTo>
                  <a:cubicBezTo>
                    <a:pt x="1683" y="2023"/>
                    <a:pt x="1707" y="1710"/>
                    <a:pt x="1731" y="1398"/>
                  </a:cubicBezTo>
                  <a:cubicBezTo>
                    <a:pt x="2044" y="1410"/>
                    <a:pt x="2369" y="1410"/>
                    <a:pt x="2693" y="1410"/>
                  </a:cubicBezTo>
                  <a:cubicBezTo>
                    <a:pt x="2697" y="1410"/>
                    <a:pt x="2700" y="1410"/>
                    <a:pt x="2704" y="1410"/>
                  </a:cubicBezTo>
                  <a:cubicBezTo>
                    <a:pt x="3014" y="1410"/>
                    <a:pt x="3014" y="893"/>
                    <a:pt x="2704" y="893"/>
                  </a:cubicBezTo>
                  <a:cubicBezTo>
                    <a:pt x="2700" y="893"/>
                    <a:pt x="2697" y="893"/>
                    <a:pt x="2693" y="893"/>
                  </a:cubicBezTo>
                  <a:lnTo>
                    <a:pt x="1743" y="905"/>
                  </a:lnTo>
                  <a:cubicBezTo>
                    <a:pt x="1743" y="700"/>
                    <a:pt x="1731" y="484"/>
                    <a:pt x="1707" y="280"/>
                  </a:cubicBezTo>
                  <a:cubicBezTo>
                    <a:pt x="1683" y="93"/>
                    <a:pt x="1548" y="0"/>
                    <a:pt x="1413"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 name="CustomShape 7"/>
            <p:cNvSpPr/>
            <p:nvPr/>
          </p:nvSpPr>
          <p:spPr>
            <a:xfrm rot="16200000">
              <a:off x="124200" y="147240"/>
              <a:ext cx="219960" cy="194400"/>
            </a:xfrm>
            <a:custGeom>
              <a:avLst/>
              <a:gdLst/>
              <a:ahLst/>
              <a:cxnLst/>
              <a:rect l="l" t="t" r="r" b="b"/>
              <a:pathLst>
                <a:path w="3220" h="2844">
                  <a:moveTo>
                    <a:pt x="1782" y="1"/>
                  </a:moveTo>
                  <a:cubicBezTo>
                    <a:pt x="1668" y="1"/>
                    <a:pt x="1558" y="63"/>
                    <a:pt x="1520" y="206"/>
                  </a:cubicBezTo>
                  <a:cubicBezTo>
                    <a:pt x="1436" y="482"/>
                    <a:pt x="1376" y="759"/>
                    <a:pt x="1316" y="1035"/>
                  </a:cubicBezTo>
                  <a:cubicBezTo>
                    <a:pt x="967" y="987"/>
                    <a:pt x="619" y="951"/>
                    <a:pt x="270" y="903"/>
                  </a:cubicBezTo>
                  <a:cubicBezTo>
                    <a:pt x="263" y="902"/>
                    <a:pt x="257" y="902"/>
                    <a:pt x="250" y="902"/>
                  </a:cubicBezTo>
                  <a:cubicBezTo>
                    <a:pt x="50" y="902"/>
                    <a:pt x="1" y="1253"/>
                    <a:pt x="222" y="1288"/>
                  </a:cubicBezTo>
                  <a:cubicBezTo>
                    <a:pt x="559" y="1348"/>
                    <a:pt x="895" y="1396"/>
                    <a:pt x="1232" y="1456"/>
                  </a:cubicBezTo>
                  <a:cubicBezTo>
                    <a:pt x="1148" y="1816"/>
                    <a:pt x="1075" y="2189"/>
                    <a:pt x="1003" y="2550"/>
                  </a:cubicBezTo>
                  <a:cubicBezTo>
                    <a:pt x="967" y="2725"/>
                    <a:pt x="1109" y="2843"/>
                    <a:pt x="1244" y="2843"/>
                  </a:cubicBezTo>
                  <a:cubicBezTo>
                    <a:pt x="1331" y="2843"/>
                    <a:pt x="1415" y="2795"/>
                    <a:pt x="1448" y="2682"/>
                  </a:cubicBezTo>
                  <a:cubicBezTo>
                    <a:pt x="1556" y="2297"/>
                    <a:pt x="1677" y="1925"/>
                    <a:pt x="1785" y="1540"/>
                  </a:cubicBezTo>
                  <a:cubicBezTo>
                    <a:pt x="2121" y="1588"/>
                    <a:pt x="2470" y="1648"/>
                    <a:pt x="2806" y="1708"/>
                  </a:cubicBezTo>
                  <a:cubicBezTo>
                    <a:pt x="2826" y="1712"/>
                    <a:pt x="2845" y="1713"/>
                    <a:pt x="2863" y="1713"/>
                  </a:cubicBezTo>
                  <a:cubicBezTo>
                    <a:pt x="3174" y="1713"/>
                    <a:pt x="3219" y="1249"/>
                    <a:pt x="2879" y="1215"/>
                  </a:cubicBezTo>
                  <a:cubicBezTo>
                    <a:pt x="2554" y="1179"/>
                    <a:pt x="2229" y="1143"/>
                    <a:pt x="1905" y="1095"/>
                  </a:cubicBezTo>
                  <a:cubicBezTo>
                    <a:pt x="1965" y="855"/>
                    <a:pt x="2025" y="614"/>
                    <a:pt x="2085" y="362"/>
                  </a:cubicBezTo>
                  <a:cubicBezTo>
                    <a:pt x="2136" y="144"/>
                    <a:pt x="1955" y="1"/>
                    <a:pt x="1782"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7" name="CustomShape 8"/>
            <p:cNvSpPr/>
            <p:nvPr/>
          </p:nvSpPr>
          <p:spPr>
            <a:xfrm rot="16200000">
              <a:off x="339840" y="1186560"/>
              <a:ext cx="238320" cy="168480"/>
            </a:xfrm>
            <a:custGeom>
              <a:avLst/>
              <a:gdLst/>
              <a:ahLst/>
              <a:cxnLst/>
              <a:rect l="l" t="t" r="r" b="b"/>
              <a:pathLst>
                <a:path w="3487" h="2466">
                  <a:moveTo>
                    <a:pt x="2219" y="0"/>
                  </a:moveTo>
                  <a:cubicBezTo>
                    <a:pt x="2135" y="0"/>
                    <a:pt x="2050" y="39"/>
                    <a:pt x="1996" y="127"/>
                  </a:cubicBezTo>
                  <a:cubicBezTo>
                    <a:pt x="1839" y="367"/>
                    <a:pt x="1755" y="631"/>
                    <a:pt x="1707" y="920"/>
                  </a:cubicBezTo>
                  <a:cubicBezTo>
                    <a:pt x="1226" y="920"/>
                    <a:pt x="733" y="944"/>
                    <a:pt x="253" y="968"/>
                  </a:cubicBezTo>
                  <a:cubicBezTo>
                    <a:pt x="0" y="980"/>
                    <a:pt x="0" y="1341"/>
                    <a:pt x="253" y="1353"/>
                  </a:cubicBezTo>
                  <a:cubicBezTo>
                    <a:pt x="721" y="1377"/>
                    <a:pt x="1202" y="1389"/>
                    <a:pt x="1683" y="1401"/>
                  </a:cubicBezTo>
                  <a:cubicBezTo>
                    <a:pt x="1695" y="1749"/>
                    <a:pt x="1767" y="2086"/>
                    <a:pt x="1900" y="2387"/>
                  </a:cubicBezTo>
                  <a:cubicBezTo>
                    <a:pt x="1922" y="2442"/>
                    <a:pt x="1968" y="2465"/>
                    <a:pt x="2016" y="2465"/>
                  </a:cubicBezTo>
                  <a:cubicBezTo>
                    <a:pt x="2093" y="2465"/>
                    <a:pt x="2176" y="2404"/>
                    <a:pt x="2176" y="2314"/>
                  </a:cubicBezTo>
                  <a:cubicBezTo>
                    <a:pt x="2164" y="2014"/>
                    <a:pt x="2152" y="1701"/>
                    <a:pt x="2188" y="1413"/>
                  </a:cubicBezTo>
                  <a:lnTo>
                    <a:pt x="3162" y="1413"/>
                  </a:lnTo>
                  <a:cubicBezTo>
                    <a:pt x="3486" y="1413"/>
                    <a:pt x="3486" y="908"/>
                    <a:pt x="3162" y="908"/>
                  </a:cubicBezTo>
                  <a:lnTo>
                    <a:pt x="2296" y="908"/>
                  </a:lnTo>
                  <a:cubicBezTo>
                    <a:pt x="2344" y="716"/>
                    <a:pt x="2416" y="523"/>
                    <a:pt x="2477" y="331"/>
                  </a:cubicBezTo>
                  <a:cubicBezTo>
                    <a:pt x="2531" y="135"/>
                    <a:pt x="2377" y="0"/>
                    <a:pt x="2219"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 name="CustomShape 9"/>
            <p:cNvSpPr/>
            <p:nvPr/>
          </p:nvSpPr>
          <p:spPr>
            <a:xfrm rot="16200000">
              <a:off x="324360" y="745200"/>
              <a:ext cx="255600" cy="191520"/>
            </a:xfrm>
            <a:custGeom>
              <a:avLst/>
              <a:gdLst/>
              <a:ahLst/>
              <a:cxnLst/>
              <a:rect l="l" t="t" r="r" b="b"/>
              <a:pathLst>
                <a:path w="3740" h="2802">
                  <a:moveTo>
                    <a:pt x="1666" y="1"/>
                  </a:moveTo>
                  <a:cubicBezTo>
                    <a:pt x="1534" y="1"/>
                    <a:pt x="1401" y="88"/>
                    <a:pt x="1395" y="262"/>
                  </a:cubicBezTo>
                  <a:cubicBezTo>
                    <a:pt x="1383" y="371"/>
                    <a:pt x="1383" y="479"/>
                    <a:pt x="1383" y="587"/>
                  </a:cubicBezTo>
                  <a:cubicBezTo>
                    <a:pt x="987" y="599"/>
                    <a:pt x="590" y="623"/>
                    <a:pt x="217" y="683"/>
                  </a:cubicBezTo>
                  <a:cubicBezTo>
                    <a:pt x="1" y="707"/>
                    <a:pt x="1" y="984"/>
                    <a:pt x="217" y="1008"/>
                  </a:cubicBezTo>
                  <a:cubicBezTo>
                    <a:pt x="590" y="1056"/>
                    <a:pt x="987" y="1092"/>
                    <a:pt x="1383" y="1092"/>
                  </a:cubicBezTo>
                  <a:cubicBezTo>
                    <a:pt x="1395" y="1597"/>
                    <a:pt x="1431" y="2102"/>
                    <a:pt x="1455" y="2594"/>
                  </a:cubicBezTo>
                  <a:cubicBezTo>
                    <a:pt x="1461" y="2733"/>
                    <a:pt x="1564" y="2802"/>
                    <a:pt x="1666" y="2802"/>
                  </a:cubicBezTo>
                  <a:cubicBezTo>
                    <a:pt x="1768" y="2802"/>
                    <a:pt x="1870" y="2733"/>
                    <a:pt x="1876" y="2594"/>
                  </a:cubicBezTo>
                  <a:cubicBezTo>
                    <a:pt x="1900" y="2102"/>
                    <a:pt x="1936" y="1597"/>
                    <a:pt x="1948" y="1104"/>
                  </a:cubicBezTo>
                  <a:cubicBezTo>
                    <a:pt x="2441" y="1104"/>
                    <a:pt x="2934" y="1092"/>
                    <a:pt x="3415" y="1092"/>
                  </a:cubicBezTo>
                  <a:cubicBezTo>
                    <a:pt x="3419" y="1092"/>
                    <a:pt x="3422" y="1092"/>
                    <a:pt x="3426" y="1092"/>
                  </a:cubicBezTo>
                  <a:cubicBezTo>
                    <a:pt x="3739" y="1092"/>
                    <a:pt x="3736" y="587"/>
                    <a:pt x="3415" y="587"/>
                  </a:cubicBezTo>
                  <a:cubicBezTo>
                    <a:pt x="3255" y="591"/>
                    <a:pt x="3093" y="592"/>
                    <a:pt x="2930" y="592"/>
                  </a:cubicBezTo>
                  <a:cubicBezTo>
                    <a:pt x="2605" y="592"/>
                    <a:pt x="2277" y="587"/>
                    <a:pt x="1948" y="587"/>
                  </a:cubicBezTo>
                  <a:cubicBezTo>
                    <a:pt x="1948" y="479"/>
                    <a:pt x="1948" y="371"/>
                    <a:pt x="1936" y="262"/>
                  </a:cubicBezTo>
                  <a:cubicBezTo>
                    <a:pt x="1930" y="88"/>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 name="CustomShape 10"/>
            <p:cNvSpPr/>
            <p:nvPr/>
          </p:nvSpPr>
          <p:spPr>
            <a:xfrm rot="16200000">
              <a:off x="345600" y="389160"/>
              <a:ext cx="234360" cy="168480"/>
            </a:xfrm>
            <a:custGeom>
              <a:avLst/>
              <a:gdLst/>
              <a:ahLst/>
              <a:cxnLst/>
              <a:rect l="l" t="t" r="r" b="b"/>
              <a:pathLst>
                <a:path w="3427" h="2468">
                  <a:moveTo>
                    <a:pt x="1387" y="0"/>
                  </a:moveTo>
                  <a:cubicBezTo>
                    <a:pt x="1278" y="0"/>
                    <a:pt x="1167" y="76"/>
                    <a:pt x="1143" y="226"/>
                  </a:cubicBezTo>
                  <a:cubicBezTo>
                    <a:pt x="1119" y="454"/>
                    <a:pt x="1106" y="683"/>
                    <a:pt x="1119" y="911"/>
                  </a:cubicBezTo>
                  <a:cubicBezTo>
                    <a:pt x="818" y="911"/>
                    <a:pt x="517" y="923"/>
                    <a:pt x="217" y="935"/>
                  </a:cubicBezTo>
                  <a:cubicBezTo>
                    <a:pt x="1" y="935"/>
                    <a:pt x="1" y="1272"/>
                    <a:pt x="217" y="1272"/>
                  </a:cubicBezTo>
                  <a:cubicBezTo>
                    <a:pt x="517" y="1284"/>
                    <a:pt x="830" y="1296"/>
                    <a:pt x="1131" y="1296"/>
                  </a:cubicBezTo>
                  <a:cubicBezTo>
                    <a:pt x="1143" y="1620"/>
                    <a:pt x="1167" y="1957"/>
                    <a:pt x="1179" y="2269"/>
                  </a:cubicBezTo>
                  <a:cubicBezTo>
                    <a:pt x="1185" y="2402"/>
                    <a:pt x="1287" y="2468"/>
                    <a:pt x="1387" y="2468"/>
                  </a:cubicBezTo>
                  <a:cubicBezTo>
                    <a:pt x="1488" y="2468"/>
                    <a:pt x="1587" y="2402"/>
                    <a:pt x="1587" y="2269"/>
                  </a:cubicBezTo>
                  <a:cubicBezTo>
                    <a:pt x="1599" y="1957"/>
                    <a:pt x="1623" y="1632"/>
                    <a:pt x="1647" y="1308"/>
                  </a:cubicBezTo>
                  <a:cubicBezTo>
                    <a:pt x="2140" y="1320"/>
                    <a:pt x="2633" y="1332"/>
                    <a:pt x="3126" y="1344"/>
                  </a:cubicBezTo>
                  <a:cubicBezTo>
                    <a:pt x="3427" y="1344"/>
                    <a:pt x="3427" y="863"/>
                    <a:pt x="3126" y="863"/>
                  </a:cubicBezTo>
                  <a:cubicBezTo>
                    <a:pt x="2633" y="875"/>
                    <a:pt x="2152" y="887"/>
                    <a:pt x="1659" y="899"/>
                  </a:cubicBezTo>
                  <a:cubicBezTo>
                    <a:pt x="1659" y="671"/>
                    <a:pt x="1647" y="442"/>
                    <a:pt x="1623" y="226"/>
                  </a:cubicBezTo>
                  <a:cubicBezTo>
                    <a:pt x="1605" y="76"/>
                    <a:pt x="1497" y="0"/>
                    <a:pt x="1387"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0" name="CustomShape 11"/>
            <p:cNvSpPr/>
            <p:nvPr/>
          </p:nvSpPr>
          <p:spPr>
            <a:xfrm rot="16200000">
              <a:off x="558000" y="93312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 name="CustomShape 12"/>
            <p:cNvSpPr/>
            <p:nvPr/>
          </p:nvSpPr>
          <p:spPr>
            <a:xfrm rot="16200000">
              <a:off x="584640" y="52200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2" name="CustomShape 13"/>
            <p:cNvSpPr/>
            <p:nvPr/>
          </p:nvSpPr>
          <p:spPr>
            <a:xfrm rot="16200000">
              <a:off x="588240" y="14724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 name="CustomShape 14"/>
            <p:cNvSpPr/>
            <p:nvPr/>
          </p:nvSpPr>
          <p:spPr>
            <a:xfrm rot="16200000">
              <a:off x="804240" y="1186560"/>
              <a:ext cx="238320" cy="168120"/>
            </a:xfrm>
            <a:custGeom>
              <a:avLst/>
              <a:gdLst/>
              <a:ahLst/>
              <a:cxnLst/>
              <a:rect l="l" t="t" r="r" b="b"/>
              <a:pathLst>
                <a:path w="3487" h="2461">
                  <a:moveTo>
                    <a:pt x="2215" y="0"/>
                  </a:moveTo>
                  <a:cubicBezTo>
                    <a:pt x="2132" y="0"/>
                    <a:pt x="2049" y="36"/>
                    <a:pt x="1996" y="118"/>
                  </a:cubicBezTo>
                  <a:cubicBezTo>
                    <a:pt x="1839" y="359"/>
                    <a:pt x="1755" y="635"/>
                    <a:pt x="1707" y="912"/>
                  </a:cubicBezTo>
                  <a:cubicBezTo>
                    <a:pt x="1226" y="924"/>
                    <a:pt x="733" y="936"/>
                    <a:pt x="253" y="960"/>
                  </a:cubicBezTo>
                  <a:cubicBezTo>
                    <a:pt x="0" y="972"/>
                    <a:pt x="0" y="1345"/>
                    <a:pt x="253" y="1357"/>
                  </a:cubicBezTo>
                  <a:cubicBezTo>
                    <a:pt x="721" y="1369"/>
                    <a:pt x="1202" y="1393"/>
                    <a:pt x="1683" y="1405"/>
                  </a:cubicBezTo>
                  <a:cubicBezTo>
                    <a:pt x="1695" y="1741"/>
                    <a:pt x="1767" y="2090"/>
                    <a:pt x="1900" y="2390"/>
                  </a:cubicBezTo>
                  <a:cubicBezTo>
                    <a:pt x="1922" y="2440"/>
                    <a:pt x="1966" y="2460"/>
                    <a:pt x="2012" y="2460"/>
                  </a:cubicBezTo>
                  <a:cubicBezTo>
                    <a:pt x="2091" y="2460"/>
                    <a:pt x="2176" y="2401"/>
                    <a:pt x="2176" y="2318"/>
                  </a:cubicBezTo>
                  <a:cubicBezTo>
                    <a:pt x="2164" y="2018"/>
                    <a:pt x="2152" y="1705"/>
                    <a:pt x="2188" y="1405"/>
                  </a:cubicBezTo>
                  <a:cubicBezTo>
                    <a:pt x="2513" y="1405"/>
                    <a:pt x="2837" y="1417"/>
                    <a:pt x="3162" y="1417"/>
                  </a:cubicBezTo>
                  <a:cubicBezTo>
                    <a:pt x="3486" y="1405"/>
                    <a:pt x="3486" y="900"/>
                    <a:pt x="3162" y="900"/>
                  </a:cubicBezTo>
                  <a:cubicBezTo>
                    <a:pt x="2873" y="900"/>
                    <a:pt x="2585" y="900"/>
                    <a:pt x="2296" y="912"/>
                  </a:cubicBezTo>
                  <a:cubicBezTo>
                    <a:pt x="2344" y="707"/>
                    <a:pt x="2416" y="527"/>
                    <a:pt x="2477" y="323"/>
                  </a:cubicBezTo>
                  <a:cubicBezTo>
                    <a:pt x="2532" y="133"/>
                    <a:pt x="2374" y="0"/>
                    <a:pt x="2215"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4" name="CustomShape 15"/>
            <p:cNvSpPr/>
            <p:nvPr/>
          </p:nvSpPr>
          <p:spPr>
            <a:xfrm rot="16200000">
              <a:off x="788400" y="745200"/>
              <a:ext cx="255600" cy="191160"/>
            </a:xfrm>
            <a:custGeom>
              <a:avLst/>
              <a:gdLst/>
              <a:ahLst/>
              <a:cxnLst/>
              <a:rect l="l" t="t" r="r" b="b"/>
              <a:pathLst>
                <a:path w="3740" h="2799">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5" name="CustomShape 16"/>
            <p:cNvSpPr/>
            <p:nvPr/>
          </p:nvSpPr>
          <p:spPr>
            <a:xfrm rot="16200000">
              <a:off x="810000" y="389520"/>
              <a:ext cx="234360" cy="168120"/>
            </a:xfrm>
            <a:custGeom>
              <a:avLst/>
              <a:gdLst/>
              <a:ahLst/>
              <a:cxnLst/>
              <a:rect l="l" t="t" r="r" b="b"/>
              <a:pathLst>
                <a:path w="3427" h="2465">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6" name="CustomShape 17"/>
            <p:cNvSpPr/>
            <p:nvPr/>
          </p:nvSpPr>
          <p:spPr>
            <a:xfrm rot="16200000">
              <a:off x="569880" y="1390680"/>
              <a:ext cx="264240" cy="134640"/>
            </a:xfrm>
            <a:custGeom>
              <a:avLst/>
              <a:gdLst/>
              <a:ahLst/>
              <a:cxnLst/>
              <a:rect l="l" t="t" r="r" b="b"/>
              <a:pathLst>
                <a:path w="3863" h="1974">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7" name="CustomShape 18"/>
            <p:cNvSpPr/>
            <p:nvPr/>
          </p:nvSpPr>
          <p:spPr>
            <a:xfrm rot="16200000">
              <a:off x="558000" y="93312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8" name="CustomShape 19"/>
            <p:cNvSpPr/>
            <p:nvPr/>
          </p:nvSpPr>
          <p:spPr>
            <a:xfrm rot="16200000">
              <a:off x="584640" y="52200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9" name="CustomShape 20"/>
            <p:cNvSpPr/>
            <p:nvPr/>
          </p:nvSpPr>
          <p:spPr>
            <a:xfrm rot="16200000">
              <a:off x="588240" y="14724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0" name="CustomShape 21"/>
            <p:cNvSpPr/>
            <p:nvPr/>
          </p:nvSpPr>
          <p:spPr>
            <a:xfrm rot="16200000">
              <a:off x="804240" y="1186560"/>
              <a:ext cx="238320" cy="168120"/>
            </a:xfrm>
            <a:custGeom>
              <a:avLst/>
              <a:gdLst/>
              <a:ahLst/>
              <a:cxnLst/>
              <a:rect l="l" t="t" r="r" b="b"/>
              <a:pathLst>
                <a:path w="3487" h="2461">
                  <a:moveTo>
                    <a:pt x="2215" y="0"/>
                  </a:moveTo>
                  <a:cubicBezTo>
                    <a:pt x="2132" y="0"/>
                    <a:pt x="2049" y="36"/>
                    <a:pt x="1996" y="118"/>
                  </a:cubicBezTo>
                  <a:cubicBezTo>
                    <a:pt x="1839" y="359"/>
                    <a:pt x="1755" y="635"/>
                    <a:pt x="1707" y="912"/>
                  </a:cubicBezTo>
                  <a:cubicBezTo>
                    <a:pt x="1226" y="924"/>
                    <a:pt x="733" y="936"/>
                    <a:pt x="253" y="960"/>
                  </a:cubicBezTo>
                  <a:cubicBezTo>
                    <a:pt x="0" y="972"/>
                    <a:pt x="0" y="1345"/>
                    <a:pt x="253" y="1357"/>
                  </a:cubicBezTo>
                  <a:cubicBezTo>
                    <a:pt x="721" y="1369"/>
                    <a:pt x="1202" y="1393"/>
                    <a:pt x="1683" y="1405"/>
                  </a:cubicBezTo>
                  <a:cubicBezTo>
                    <a:pt x="1695" y="1741"/>
                    <a:pt x="1767" y="2090"/>
                    <a:pt x="1900" y="2390"/>
                  </a:cubicBezTo>
                  <a:cubicBezTo>
                    <a:pt x="1922" y="2440"/>
                    <a:pt x="1966" y="2460"/>
                    <a:pt x="2012" y="2460"/>
                  </a:cubicBezTo>
                  <a:cubicBezTo>
                    <a:pt x="2091" y="2460"/>
                    <a:pt x="2176" y="2401"/>
                    <a:pt x="2176" y="2318"/>
                  </a:cubicBezTo>
                  <a:cubicBezTo>
                    <a:pt x="2164" y="2018"/>
                    <a:pt x="2152" y="1705"/>
                    <a:pt x="2188" y="1405"/>
                  </a:cubicBezTo>
                  <a:cubicBezTo>
                    <a:pt x="2513" y="1405"/>
                    <a:pt x="2837" y="1417"/>
                    <a:pt x="3162" y="1417"/>
                  </a:cubicBezTo>
                  <a:cubicBezTo>
                    <a:pt x="3486" y="1405"/>
                    <a:pt x="3486" y="900"/>
                    <a:pt x="3162" y="900"/>
                  </a:cubicBezTo>
                  <a:cubicBezTo>
                    <a:pt x="2873" y="900"/>
                    <a:pt x="2585" y="900"/>
                    <a:pt x="2296" y="912"/>
                  </a:cubicBezTo>
                  <a:cubicBezTo>
                    <a:pt x="2344" y="707"/>
                    <a:pt x="2416" y="527"/>
                    <a:pt x="2477" y="323"/>
                  </a:cubicBezTo>
                  <a:cubicBezTo>
                    <a:pt x="2532" y="133"/>
                    <a:pt x="2374" y="0"/>
                    <a:pt x="2215"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1" name="CustomShape 22"/>
            <p:cNvSpPr/>
            <p:nvPr/>
          </p:nvSpPr>
          <p:spPr>
            <a:xfrm rot="16200000">
              <a:off x="788400" y="745200"/>
              <a:ext cx="255600" cy="191160"/>
            </a:xfrm>
            <a:custGeom>
              <a:avLst/>
              <a:gdLst/>
              <a:ahLst/>
              <a:cxnLst/>
              <a:rect l="l" t="t" r="r" b="b"/>
              <a:pathLst>
                <a:path w="3740" h="2799">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2" name="CustomShape 23"/>
            <p:cNvSpPr/>
            <p:nvPr/>
          </p:nvSpPr>
          <p:spPr>
            <a:xfrm rot="16200000">
              <a:off x="810000" y="389520"/>
              <a:ext cx="234360" cy="168120"/>
            </a:xfrm>
            <a:custGeom>
              <a:avLst/>
              <a:gdLst/>
              <a:ahLst/>
              <a:cxnLst/>
              <a:rect l="l" t="t" r="r" b="b"/>
              <a:pathLst>
                <a:path w="3427" h="2465">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3" name="CustomShape 24"/>
            <p:cNvSpPr/>
            <p:nvPr/>
          </p:nvSpPr>
          <p:spPr>
            <a:xfrm rot="16200000">
              <a:off x="1049040" y="52200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4" name="CustomShape 25"/>
            <p:cNvSpPr/>
            <p:nvPr/>
          </p:nvSpPr>
          <p:spPr>
            <a:xfrm rot="16200000">
              <a:off x="1053000" y="14724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5" name="CustomShape 26"/>
            <p:cNvSpPr/>
            <p:nvPr/>
          </p:nvSpPr>
          <p:spPr>
            <a:xfrm rot="16200000">
              <a:off x="1252440" y="745560"/>
              <a:ext cx="255600" cy="19044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6" name="CustomShape 27"/>
            <p:cNvSpPr/>
            <p:nvPr/>
          </p:nvSpPr>
          <p:spPr>
            <a:xfrm rot="16200000">
              <a:off x="1274400" y="389160"/>
              <a:ext cx="234360" cy="168480"/>
            </a:xfrm>
            <a:custGeom>
              <a:avLst/>
              <a:gdLst/>
              <a:ahLst/>
              <a:cxnLst/>
              <a:rect l="l" t="t" r="r" b="b"/>
              <a:pathLst>
                <a:path w="3427" h="2468">
                  <a:moveTo>
                    <a:pt x="1387" y="0"/>
                  </a:moveTo>
                  <a:cubicBezTo>
                    <a:pt x="1278" y="0"/>
                    <a:pt x="1167" y="75"/>
                    <a:pt x="1143" y="225"/>
                  </a:cubicBezTo>
                  <a:cubicBezTo>
                    <a:pt x="1119" y="454"/>
                    <a:pt x="1106" y="670"/>
                    <a:pt x="1119" y="911"/>
                  </a:cubicBezTo>
                  <a:cubicBezTo>
                    <a:pt x="818" y="911"/>
                    <a:pt x="517" y="923"/>
                    <a:pt x="217" y="923"/>
                  </a:cubicBezTo>
                  <a:cubicBezTo>
                    <a:pt x="1" y="935"/>
                    <a:pt x="1" y="1271"/>
                    <a:pt x="217" y="1271"/>
                  </a:cubicBezTo>
                  <a:cubicBezTo>
                    <a:pt x="517" y="1283"/>
                    <a:pt x="830" y="1295"/>
                    <a:pt x="1131" y="1295"/>
                  </a:cubicBezTo>
                  <a:cubicBezTo>
                    <a:pt x="1143" y="1620"/>
                    <a:pt x="1167" y="1944"/>
                    <a:pt x="1179" y="2269"/>
                  </a:cubicBezTo>
                  <a:cubicBezTo>
                    <a:pt x="1185" y="2401"/>
                    <a:pt x="1287" y="2467"/>
                    <a:pt x="1387" y="2467"/>
                  </a:cubicBezTo>
                  <a:cubicBezTo>
                    <a:pt x="1488" y="2467"/>
                    <a:pt x="1587" y="2401"/>
                    <a:pt x="1587" y="2269"/>
                  </a:cubicBezTo>
                  <a:cubicBezTo>
                    <a:pt x="1599" y="1957"/>
                    <a:pt x="1623" y="1632"/>
                    <a:pt x="1647" y="1307"/>
                  </a:cubicBezTo>
                  <a:cubicBezTo>
                    <a:pt x="2140" y="1319"/>
                    <a:pt x="2633" y="1331"/>
                    <a:pt x="3126" y="1331"/>
                  </a:cubicBezTo>
                  <a:cubicBezTo>
                    <a:pt x="3130" y="1332"/>
                    <a:pt x="3133" y="1332"/>
                    <a:pt x="3137" y="1332"/>
                  </a:cubicBezTo>
                  <a:cubicBezTo>
                    <a:pt x="3426" y="1332"/>
                    <a:pt x="3423" y="863"/>
                    <a:pt x="3126" y="863"/>
                  </a:cubicBezTo>
                  <a:cubicBezTo>
                    <a:pt x="2633" y="875"/>
                    <a:pt x="2152" y="887"/>
                    <a:pt x="1659" y="887"/>
                  </a:cubicBezTo>
                  <a:cubicBezTo>
                    <a:pt x="1659" y="670"/>
                    <a:pt x="1647" y="442"/>
                    <a:pt x="1623" y="225"/>
                  </a:cubicBezTo>
                  <a:cubicBezTo>
                    <a:pt x="1605" y="75"/>
                    <a:pt x="1497" y="0"/>
                    <a:pt x="1387"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7" name="CustomShape 28"/>
            <p:cNvSpPr/>
            <p:nvPr/>
          </p:nvSpPr>
          <p:spPr>
            <a:xfrm rot="10636200">
              <a:off x="1610280" y="21456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8" name="CustomShape 29"/>
            <p:cNvSpPr/>
            <p:nvPr/>
          </p:nvSpPr>
          <p:spPr>
            <a:xfrm rot="16200000">
              <a:off x="1049040" y="52200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9" name="CustomShape 30"/>
            <p:cNvSpPr/>
            <p:nvPr/>
          </p:nvSpPr>
          <p:spPr>
            <a:xfrm rot="16200000">
              <a:off x="1053000" y="14724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0" name="CustomShape 31"/>
            <p:cNvSpPr/>
            <p:nvPr/>
          </p:nvSpPr>
          <p:spPr>
            <a:xfrm rot="16200000">
              <a:off x="1252440" y="745560"/>
              <a:ext cx="255600" cy="19044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1" name="CustomShape 32"/>
            <p:cNvSpPr/>
            <p:nvPr/>
          </p:nvSpPr>
          <p:spPr>
            <a:xfrm rot="16200000">
              <a:off x="569880" y="1390680"/>
              <a:ext cx="264240" cy="134640"/>
            </a:xfrm>
            <a:custGeom>
              <a:avLst/>
              <a:gdLst/>
              <a:ahLst/>
              <a:cxnLst/>
              <a:rect l="l" t="t" r="r" b="b"/>
              <a:pathLst>
                <a:path w="3863" h="1974">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2" name="CustomShape 33"/>
            <p:cNvSpPr/>
            <p:nvPr/>
          </p:nvSpPr>
          <p:spPr>
            <a:xfrm rot="16200000">
              <a:off x="337680" y="163764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3" name="CustomShape 34"/>
            <p:cNvSpPr/>
            <p:nvPr/>
          </p:nvSpPr>
          <p:spPr>
            <a:xfrm rot="16200000">
              <a:off x="1022040" y="93312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4" name="CustomShape 35"/>
            <p:cNvSpPr/>
            <p:nvPr/>
          </p:nvSpPr>
          <p:spPr>
            <a:xfrm rot="16200000">
              <a:off x="1022040" y="93312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5" name="CustomShape 36"/>
            <p:cNvSpPr/>
            <p:nvPr/>
          </p:nvSpPr>
          <p:spPr>
            <a:xfrm rot="16200000">
              <a:off x="104040" y="181908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6" name="CustomShape 37"/>
            <p:cNvSpPr/>
            <p:nvPr/>
          </p:nvSpPr>
          <p:spPr>
            <a:xfrm rot="16200000">
              <a:off x="1509120" y="52524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37" name="Group 38"/>
          <p:cNvGrpSpPr/>
          <p:nvPr/>
        </p:nvGrpSpPr>
        <p:grpSpPr>
          <a:xfrm>
            <a:off x="7167960" y="3021480"/>
            <a:ext cx="1762920" cy="1888560"/>
            <a:chOff x="7167960" y="3021480"/>
            <a:chExt cx="1762920" cy="1888560"/>
          </a:xfrm>
        </p:grpSpPr>
        <p:sp>
          <p:nvSpPr>
            <p:cNvPr id="38" name="CustomShape 39"/>
            <p:cNvSpPr/>
            <p:nvPr/>
          </p:nvSpPr>
          <p:spPr>
            <a:xfrm rot="5400000">
              <a:off x="8676000" y="3518640"/>
              <a:ext cx="263880" cy="133920"/>
            </a:xfrm>
            <a:custGeom>
              <a:avLst/>
              <a:gdLst/>
              <a:ahLst/>
              <a:cxnLst/>
              <a:rect l="l" t="t" r="r" b="b"/>
              <a:pathLst>
                <a:path w="3861" h="1964">
                  <a:moveTo>
                    <a:pt x="1883" y="0"/>
                  </a:moveTo>
                  <a:cubicBezTo>
                    <a:pt x="1816" y="0"/>
                    <a:pt x="1745" y="27"/>
                    <a:pt x="1680" y="88"/>
                  </a:cubicBezTo>
                  <a:cubicBezTo>
                    <a:pt x="1560" y="184"/>
                    <a:pt x="1488" y="329"/>
                    <a:pt x="1440" y="485"/>
                  </a:cubicBezTo>
                  <a:cubicBezTo>
                    <a:pt x="1043" y="449"/>
                    <a:pt x="658" y="425"/>
                    <a:pt x="262" y="413"/>
                  </a:cubicBezTo>
                  <a:cubicBezTo>
                    <a:pt x="258" y="413"/>
                    <a:pt x="255" y="413"/>
                    <a:pt x="251" y="413"/>
                  </a:cubicBezTo>
                  <a:cubicBezTo>
                    <a:pt x="55" y="413"/>
                    <a:pt x="1" y="750"/>
                    <a:pt x="213" y="786"/>
                  </a:cubicBezTo>
                  <a:cubicBezTo>
                    <a:pt x="598" y="846"/>
                    <a:pt x="971" y="882"/>
                    <a:pt x="1355" y="930"/>
                  </a:cubicBezTo>
                  <a:cubicBezTo>
                    <a:pt x="1355" y="978"/>
                    <a:pt x="1343" y="1026"/>
                    <a:pt x="1343" y="1074"/>
                  </a:cubicBezTo>
                  <a:cubicBezTo>
                    <a:pt x="1343" y="1326"/>
                    <a:pt x="1367" y="1687"/>
                    <a:pt x="1584" y="1831"/>
                  </a:cubicBezTo>
                  <a:lnTo>
                    <a:pt x="1584" y="1843"/>
                  </a:lnTo>
                  <a:cubicBezTo>
                    <a:pt x="1623" y="1926"/>
                    <a:pt x="1697" y="1964"/>
                    <a:pt x="1768" y="1964"/>
                  </a:cubicBezTo>
                  <a:cubicBezTo>
                    <a:pt x="1872" y="1964"/>
                    <a:pt x="1968" y="1883"/>
                    <a:pt x="1932" y="1747"/>
                  </a:cubicBezTo>
                  <a:cubicBezTo>
                    <a:pt x="1932" y="1747"/>
                    <a:pt x="1932" y="1735"/>
                    <a:pt x="1920" y="1735"/>
                  </a:cubicBezTo>
                  <a:cubicBezTo>
                    <a:pt x="2005" y="1567"/>
                    <a:pt x="1944" y="1375"/>
                    <a:pt x="1957" y="1170"/>
                  </a:cubicBezTo>
                  <a:cubicBezTo>
                    <a:pt x="1957" y="1110"/>
                    <a:pt x="1969" y="1062"/>
                    <a:pt x="1981" y="1002"/>
                  </a:cubicBezTo>
                  <a:cubicBezTo>
                    <a:pt x="2449" y="1050"/>
                    <a:pt x="2918" y="1098"/>
                    <a:pt x="3387" y="1182"/>
                  </a:cubicBezTo>
                  <a:cubicBezTo>
                    <a:pt x="3406" y="1185"/>
                    <a:pt x="3424" y="1186"/>
                    <a:pt x="3442" y="1186"/>
                  </a:cubicBezTo>
                  <a:cubicBezTo>
                    <a:pt x="3802" y="1186"/>
                    <a:pt x="3860" y="629"/>
                    <a:pt x="3459" y="617"/>
                  </a:cubicBezTo>
                  <a:cubicBezTo>
                    <a:pt x="3014" y="605"/>
                    <a:pt x="2570" y="569"/>
                    <a:pt x="2125" y="533"/>
                  </a:cubicBezTo>
                  <a:cubicBezTo>
                    <a:pt x="2137" y="485"/>
                    <a:pt x="2149" y="425"/>
                    <a:pt x="2161" y="365"/>
                  </a:cubicBezTo>
                  <a:cubicBezTo>
                    <a:pt x="2195" y="167"/>
                    <a:pt x="2051" y="0"/>
                    <a:pt x="1883"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9" name="CustomShape 40"/>
            <p:cNvSpPr/>
            <p:nvPr/>
          </p:nvSpPr>
          <p:spPr>
            <a:xfrm rot="5400000">
              <a:off x="8731800" y="3933000"/>
              <a:ext cx="219960" cy="177840"/>
            </a:xfrm>
            <a:custGeom>
              <a:avLst/>
              <a:gdLst/>
              <a:ahLst/>
              <a:cxnLst/>
              <a:rect l="l" t="t" r="r" b="b"/>
              <a:pathLst>
                <a:path w="3219" h="2606">
                  <a:moveTo>
                    <a:pt x="1661" y="0"/>
                  </a:moveTo>
                  <a:cubicBezTo>
                    <a:pt x="1570" y="0"/>
                    <a:pt x="1478" y="41"/>
                    <a:pt x="1419" y="134"/>
                  </a:cubicBezTo>
                  <a:cubicBezTo>
                    <a:pt x="1251" y="374"/>
                    <a:pt x="1155" y="651"/>
                    <a:pt x="1095" y="951"/>
                  </a:cubicBezTo>
                  <a:cubicBezTo>
                    <a:pt x="818" y="951"/>
                    <a:pt x="542" y="963"/>
                    <a:pt x="265" y="975"/>
                  </a:cubicBezTo>
                  <a:cubicBezTo>
                    <a:pt x="1" y="987"/>
                    <a:pt x="1" y="1360"/>
                    <a:pt x="265" y="1372"/>
                  </a:cubicBezTo>
                  <a:cubicBezTo>
                    <a:pt x="530" y="1384"/>
                    <a:pt x="794" y="1396"/>
                    <a:pt x="1071" y="1396"/>
                  </a:cubicBezTo>
                  <a:cubicBezTo>
                    <a:pt x="1059" y="1745"/>
                    <a:pt x="1107" y="2093"/>
                    <a:pt x="1191" y="2406"/>
                  </a:cubicBezTo>
                  <a:cubicBezTo>
                    <a:pt x="1224" y="2545"/>
                    <a:pt x="1328" y="2605"/>
                    <a:pt x="1437" y="2605"/>
                  </a:cubicBezTo>
                  <a:cubicBezTo>
                    <a:pt x="1601" y="2605"/>
                    <a:pt x="1775" y="2467"/>
                    <a:pt x="1732" y="2250"/>
                  </a:cubicBezTo>
                  <a:cubicBezTo>
                    <a:pt x="1672" y="1949"/>
                    <a:pt x="1672" y="1685"/>
                    <a:pt x="1696" y="1408"/>
                  </a:cubicBezTo>
                  <a:lnTo>
                    <a:pt x="1696" y="1408"/>
                  </a:lnTo>
                  <a:cubicBezTo>
                    <a:pt x="2092" y="1420"/>
                    <a:pt x="2489" y="1420"/>
                    <a:pt x="2886" y="1432"/>
                  </a:cubicBezTo>
                  <a:cubicBezTo>
                    <a:pt x="2889" y="1432"/>
                    <a:pt x="2893" y="1432"/>
                    <a:pt x="2897" y="1432"/>
                  </a:cubicBezTo>
                  <a:cubicBezTo>
                    <a:pt x="3215" y="1432"/>
                    <a:pt x="3219" y="915"/>
                    <a:pt x="2907" y="915"/>
                  </a:cubicBezTo>
                  <a:cubicBezTo>
                    <a:pt x="2900" y="915"/>
                    <a:pt x="2893" y="915"/>
                    <a:pt x="2886" y="915"/>
                  </a:cubicBezTo>
                  <a:cubicBezTo>
                    <a:pt x="2513" y="927"/>
                    <a:pt x="2153" y="927"/>
                    <a:pt x="1780" y="939"/>
                  </a:cubicBezTo>
                  <a:cubicBezTo>
                    <a:pt x="1828" y="747"/>
                    <a:pt x="1876" y="555"/>
                    <a:pt x="1936" y="350"/>
                  </a:cubicBezTo>
                  <a:cubicBezTo>
                    <a:pt x="1991" y="140"/>
                    <a:pt x="1828" y="0"/>
                    <a:pt x="1661"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0" name="CustomShape 41"/>
            <p:cNvSpPr/>
            <p:nvPr/>
          </p:nvSpPr>
          <p:spPr>
            <a:xfrm rot="5400000">
              <a:off x="8719200" y="4347360"/>
              <a:ext cx="205920" cy="174600"/>
            </a:xfrm>
            <a:custGeom>
              <a:avLst/>
              <a:gdLst/>
              <a:ahLst/>
              <a:cxnLst/>
              <a:rect l="l" t="t" r="r" b="b"/>
              <a:pathLst>
                <a:path w="3015" h="2558">
                  <a:moveTo>
                    <a:pt x="1413" y="0"/>
                  </a:moveTo>
                  <a:cubicBezTo>
                    <a:pt x="1278" y="0"/>
                    <a:pt x="1142" y="93"/>
                    <a:pt x="1118" y="280"/>
                  </a:cubicBezTo>
                  <a:cubicBezTo>
                    <a:pt x="1094" y="496"/>
                    <a:pt x="1094" y="712"/>
                    <a:pt x="1094" y="929"/>
                  </a:cubicBezTo>
                  <a:cubicBezTo>
                    <a:pt x="806" y="929"/>
                    <a:pt x="529" y="941"/>
                    <a:pt x="253" y="953"/>
                  </a:cubicBezTo>
                  <a:cubicBezTo>
                    <a:pt x="0" y="965"/>
                    <a:pt x="0" y="1338"/>
                    <a:pt x="253" y="1350"/>
                  </a:cubicBezTo>
                  <a:cubicBezTo>
                    <a:pt x="541" y="1374"/>
                    <a:pt x="818" y="1374"/>
                    <a:pt x="1106" y="1386"/>
                  </a:cubicBezTo>
                  <a:cubicBezTo>
                    <a:pt x="1118" y="1698"/>
                    <a:pt x="1154" y="2011"/>
                    <a:pt x="1166" y="2323"/>
                  </a:cubicBezTo>
                  <a:cubicBezTo>
                    <a:pt x="1179" y="2480"/>
                    <a:pt x="1296" y="2558"/>
                    <a:pt x="1413" y="2558"/>
                  </a:cubicBezTo>
                  <a:cubicBezTo>
                    <a:pt x="1530" y="2558"/>
                    <a:pt x="1647" y="2480"/>
                    <a:pt x="1659" y="2323"/>
                  </a:cubicBezTo>
                  <a:cubicBezTo>
                    <a:pt x="1683" y="2023"/>
                    <a:pt x="1707" y="1710"/>
                    <a:pt x="1731" y="1398"/>
                  </a:cubicBezTo>
                  <a:cubicBezTo>
                    <a:pt x="2044" y="1410"/>
                    <a:pt x="2369" y="1410"/>
                    <a:pt x="2693" y="1410"/>
                  </a:cubicBezTo>
                  <a:cubicBezTo>
                    <a:pt x="2697" y="1410"/>
                    <a:pt x="2700" y="1410"/>
                    <a:pt x="2704" y="1410"/>
                  </a:cubicBezTo>
                  <a:cubicBezTo>
                    <a:pt x="3014" y="1410"/>
                    <a:pt x="3014" y="893"/>
                    <a:pt x="2704" y="893"/>
                  </a:cubicBezTo>
                  <a:cubicBezTo>
                    <a:pt x="2700" y="893"/>
                    <a:pt x="2697" y="893"/>
                    <a:pt x="2693" y="893"/>
                  </a:cubicBezTo>
                  <a:lnTo>
                    <a:pt x="1743" y="905"/>
                  </a:lnTo>
                  <a:cubicBezTo>
                    <a:pt x="1743" y="700"/>
                    <a:pt x="1731" y="484"/>
                    <a:pt x="1707" y="280"/>
                  </a:cubicBezTo>
                  <a:cubicBezTo>
                    <a:pt x="1683" y="93"/>
                    <a:pt x="1548" y="0"/>
                    <a:pt x="1413"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1" name="CustomShape 42"/>
            <p:cNvSpPr/>
            <p:nvPr/>
          </p:nvSpPr>
          <p:spPr>
            <a:xfrm rot="5400000">
              <a:off x="8701200" y="4702680"/>
              <a:ext cx="219960" cy="194400"/>
            </a:xfrm>
            <a:custGeom>
              <a:avLst/>
              <a:gdLst/>
              <a:ahLst/>
              <a:cxnLst/>
              <a:rect l="l" t="t" r="r" b="b"/>
              <a:pathLst>
                <a:path w="3220" h="2844">
                  <a:moveTo>
                    <a:pt x="1782" y="1"/>
                  </a:moveTo>
                  <a:cubicBezTo>
                    <a:pt x="1668" y="1"/>
                    <a:pt x="1558" y="63"/>
                    <a:pt x="1520" y="206"/>
                  </a:cubicBezTo>
                  <a:cubicBezTo>
                    <a:pt x="1436" y="482"/>
                    <a:pt x="1376" y="759"/>
                    <a:pt x="1316" y="1035"/>
                  </a:cubicBezTo>
                  <a:cubicBezTo>
                    <a:pt x="967" y="987"/>
                    <a:pt x="619" y="951"/>
                    <a:pt x="270" y="903"/>
                  </a:cubicBezTo>
                  <a:cubicBezTo>
                    <a:pt x="263" y="902"/>
                    <a:pt x="257" y="902"/>
                    <a:pt x="250" y="902"/>
                  </a:cubicBezTo>
                  <a:cubicBezTo>
                    <a:pt x="50" y="902"/>
                    <a:pt x="1" y="1253"/>
                    <a:pt x="222" y="1288"/>
                  </a:cubicBezTo>
                  <a:cubicBezTo>
                    <a:pt x="559" y="1348"/>
                    <a:pt x="895" y="1396"/>
                    <a:pt x="1232" y="1456"/>
                  </a:cubicBezTo>
                  <a:cubicBezTo>
                    <a:pt x="1148" y="1816"/>
                    <a:pt x="1075" y="2189"/>
                    <a:pt x="1003" y="2550"/>
                  </a:cubicBezTo>
                  <a:cubicBezTo>
                    <a:pt x="967" y="2725"/>
                    <a:pt x="1109" y="2843"/>
                    <a:pt x="1244" y="2843"/>
                  </a:cubicBezTo>
                  <a:cubicBezTo>
                    <a:pt x="1331" y="2843"/>
                    <a:pt x="1415" y="2795"/>
                    <a:pt x="1448" y="2682"/>
                  </a:cubicBezTo>
                  <a:cubicBezTo>
                    <a:pt x="1556" y="2297"/>
                    <a:pt x="1677" y="1925"/>
                    <a:pt x="1785" y="1540"/>
                  </a:cubicBezTo>
                  <a:cubicBezTo>
                    <a:pt x="2121" y="1588"/>
                    <a:pt x="2470" y="1648"/>
                    <a:pt x="2806" y="1708"/>
                  </a:cubicBezTo>
                  <a:cubicBezTo>
                    <a:pt x="2826" y="1712"/>
                    <a:pt x="2845" y="1713"/>
                    <a:pt x="2863" y="1713"/>
                  </a:cubicBezTo>
                  <a:cubicBezTo>
                    <a:pt x="3174" y="1713"/>
                    <a:pt x="3219" y="1249"/>
                    <a:pt x="2879" y="1215"/>
                  </a:cubicBezTo>
                  <a:cubicBezTo>
                    <a:pt x="2554" y="1179"/>
                    <a:pt x="2229" y="1143"/>
                    <a:pt x="1905" y="1095"/>
                  </a:cubicBezTo>
                  <a:cubicBezTo>
                    <a:pt x="1965" y="855"/>
                    <a:pt x="2025" y="614"/>
                    <a:pt x="2085" y="362"/>
                  </a:cubicBezTo>
                  <a:cubicBezTo>
                    <a:pt x="2136" y="144"/>
                    <a:pt x="1955" y="1"/>
                    <a:pt x="1782"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2" name="CustomShape 43"/>
            <p:cNvSpPr/>
            <p:nvPr/>
          </p:nvSpPr>
          <p:spPr>
            <a:xfrm rot="5400000">
              <a:off x="8467560" y="3689280"/>
              <a:ext cx="238320" cy="168480"/>
            </a:xfrm>
            <a:custGeom>
              <a:avLst/>
              <a:gdLst/>
              <a:ahLst/>
              <a:cxnLst/>
              <a:rect l="l" t="t" r="r" b="b"/>
              <a:pathLst>
                <a:path w="3487" h="2466">
                  <a:moveTo>
                    <a:pt x="2219" y="0"/>
                  </a:moveTo>
                  <a:cubicBezTo>
                    <a:pt x="2135" y="0"/>
                    <a:pt x="2050" y="39"/>
                    <a:pt x="1996" y="127"/>
                  </a:cubicBezTo>
                  <a:cubicBezTo>
                    <a:pt x="1839" y="367"/>
                    <a:pt x="1755" y="631"/>
                    <a:pt x="1707" y="920"/>
                  </a:cubicBezTo>
                  <a:cubicBezTo>
                    <a:pt x="1226" y="920"/>
                    <a:pt x="733" y="944"/>
                    <a:pt x="253" y="968"/>
                  </a:cubicBezTo>
                  <a:cubicBezTo>
                    <a:pt x="0" y="980"/>
                    <a:pt x="0" y="1341"/>
                    <a:pt x="253" y="1353"/>
                  </a:cubicBezTo>
                  <a:cubicBezTo>
                    <a:pt x="721" y="1377"/>
                    <a:pt x="1202" y="1389"/>
                    <a:pt x="1683" y="1401"/>
                  </a:cubicBezTo>
                  <a:cubicBezTo>
                    <a:pt x="1695" y="1749"/>
                    <a:pt x="1767" y="2086"/>
                    <a:pt x="1900" y="2387"/>
                  </a:cubicBezTo>
                  <a:cubicBezTo>
                    <a:pt x="1922" y="2442"/>
                    <a:pt x="1968" y="2465"/>
                    <a:pt x="2016" y="2465"/>
                  </a:cubicBezTo>
                  <a:cubicBezTo>
                    <a:pt x="2093" y="2465"/>
                    <a:pt x="2176" y="2404"/>
                    <a:pt x="2176" y="2314"/>
                  </a:cubicBezTo>
                  <a:cubicBezTo>
                    <a:pt x="2164" y="2014"/>
                    <a:pt x="2152" y="1701"/>
                    <a:pt x="2188" y="1413"/>
                  </a:cubicBezTo>
                  <a:lnTo>
                    <a:pt x="3162" y="1413"/>
                  </a:lnTo>
                  <a:cubicBezTo>
                    <a:pt x="3486" y="1413"/>
                    <a:pt x="3486" y="908"/>
                    <a:pt x="3162" y="908"/>
                  </a:cubicBezTo>
                  <a:lnTo>
                    <a:pt x="2296" y="908"/>
                  </a:lnTo>
                  <a:cubicBezTo>
                    <a:pt x="2344" y="716"/>
                    <a:pt x="2416" y="523"/>
                    <a:pt x="2477" y="331"/>
                  </a:cubicBezTo>
                  <a:cubicBezTo>
                    <a:pt x="2531" y="135"/>
                    <a:pt x="2377" y="0"/>
                    <a:pt x="2219"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3" name="CustomShape 44"/>
            <p:cNvSpPr/>
            <p:nvPr/>
          </p:nvSpPr>
          <p:spPr>
            <a:xfrm rot="5400000">
              <a:off x="8465760" y="4107600"/>
              <a:ext cx="255600" cy="191520"/>
            </a:xfrm>
            <a:custGeom>
              <a:avLst/>
              <a:gdLst/>
              <a:ahLst/>
              <a:cxnLst/>
              <a:rect l="l" t="t" r="r" b="b"/>
              <a:pathLst>
                <a:path w="3740" h="2802">
                  <a:moveTo>
                    <a:pt x="1666" y="1"/>
                  </a:moveTo>
                  <a:cubicBezTo>
                    <a:pt x="1534" y="1"/>
                    <a:pt x="1401" y="88"/>
                    <a:pt x="1395" y="262"/>
                  </a:cubicBezTo>
                  <a:cubicBezTo>
                    <a:pt x="1383" y="371"/>
                    <a:pt x="1383" y="479"/>
                    <a:pt x="1383" y="587"/>
                  </a:cubicBezTo>
                  <a:cubicBezTo>
                    <a:pt x="987" y="599"/>
                    <a:pt x="590" y="623"/>
                    <a:pt x="217" y="683"/>
                  </a:cubicBezTo>
                  <a:cubicBezTo>
                    <a:pt x="1" y="707"/>
                    <a:pt x="1" y="984"/>
                    <a:pt x="217" y="1008"/>
                  </a:cubicBezTo>
                  <a:cubicBezTo>
                    <a:pt x="590" y="1056"/>
                    <a:pt x="987" y="1092"/>
                    <a:pt x="1383" y="1092"/>
                  </a:cubicBezTo>
                  <a:cubicBezTo>
                    <a:pt x="1395" y="1597"/>
                    <a:pt x="1431" y="2102"/>
                    <a:pt x="1455" y="2594"/>
                  </a:cubicBezTo>
                  <a:cubicBezTo>
                    <a:pt x="1461" y="2733"/>
                    <a:pt x="1564" y="2802"/>
                    <a:pt x="1666" y="2802"/>
                  </a:cubicBezTo>
                  <a:cubicBezTo>
                    <a:pt x="1768" y="2802"/>
                    <a:pt x="1870" y="2733"/>
                    <a:pt x="1876" y="2594"/>
                  </a:cubicBezTo>
                  <a:cubicBezTo>
                    <a:pt x="1900" y="2102"/>
                    <a:pt x="1936" y="1597"/>
                    <a:pt x="1948" y="1104"/>
                  </a:cubicBezTo>
                  <a:cubicBezTo>
                    <a:pt x="2441" y="1104"/>
                    <a:pt x="2934" y="1092"/>
                    <a:pt x="3415" y="1092"/>
                  </a:cubicBezTo>
                  <a:cubicBezTo>
                    <a:pt x="3419" y="1092"/>
                    <a:pt x="3422" y="1092"/>
                    <a:pt x="3426" y="1092"/>
                  </a:cubicBezTo>
                  <a:cubicBezTo>
                    <a:pt x="3739" y="1092"/>
                    <a:pt x="3736" y="587"/>
                    <a:pt x="3415" y="587"/>
                  </a:cubicBezTo>
                  <a:cubicBezTo>
                    <a:pt x="3255" y="591"/>
                    <a:pt x="3093" y="592"/>
                    <a:pt x="2930" y="592"/>
                  </a:cubicBezTo>
                  <a:cubicBezTo>
                    <a:pt x="2605" y="592"/>
                    <a:pt x="2277" y="587"/>
                    <a:pt x="1948" y="587"/>
                  </a:cubicBezTo>
                  <a:cubicBezTo>
                    <a:pt x="1948" y="479"/>
                    <a:pt x="1948" y="371"/>
                    <a:pt x="1936" y="262"/>
                  </a:cubicBezTo>
                  <a:cubicBezTo>
                    <a:pt x="1930" y="88"/>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4" name="CustomShape 45"/>
            <p:cNvSpPr/>
            <p:nvPr/>
          </p:nvSpPr>
          <p:spPr>
            <a:xfrm rot="5400000">
              <a:off x="8465400" y="4486680"/>
              <a:ext cx="234360" cy="168480"/>
            </a:xfrm>
            <a:custGeom>
              <a:avLst/>
              <a:gdLst/>
              <a:ahLst/>
              <a:cxnLst/>
              <a:rect l="l" t="t" r="r" b="b"/>
              <a:pathLst>
                <a:path w="3427" h="2468">
                  <a:moveTo>
                    <a:pt x="1387" y="0"/>
                  </a:moveTo>
                  <a:cubicBezTo>
                    <a:pt x="1278" y="0"/>
                    <a:pt x="1167" y="76"/>
                    <a:pt x="1143" y="226"/>
                  </a:cubicBezTo>
                  <a:cubicBezTo>
                    <a:pt x="1119" y="454"/>
                    <a:pt x="1106" y="683"/>
                    <a:pt x="1119" y="911"/>
                  </a:cubicBezTo>
                  <a:cubicBezTo>
                    <a:pt x="818" y="911"/>
                    <a:pt x="517" y="923"/>
                    <a:pt x="217" y="935"/>
                  </a:cubicBezTo>
                  <a:cubicBezTo>
                    <a:pt x="1" y="935"/>
                    <a:pt x="1" y="1272"/>
                    <a:pt x="217" y="1272"/>
                  </a:cubicBezTo>
                  <a:cubicBezTo>
                    <a:pt x="517" y="1284"/>
                    <a:pt x="830" y="1296"/>
                    <a:pt x="1131" y="1296"/>
                  </a:cubicBezTo>
                  <a:cubicBezTo>
                    <a:pt x="1143" y="1620"/>
                    <a:pt x="1167" y="1957"/>
                    <a:pt x="1179" y="2269"/>
                  </a:cubicBezTo>
                  <a:cubicBezTo>
                    <a:pt x="1185" y="2402"/>
                    <a:pt x="1287" y="2468"/>
                    <a:pt x="1387" y="2468"/>
                  </a:cubicBezTo>
                  <a:cubicBezTo>
                    <a:pt x="1488" y="2468"/>
                    <a:pt x="1587" y="2402"/>
                    <a:pt x="1587" y="2269"/>
                  </a:cubicBezTo>
                  <a:cubicBezTo>
                    <a:pt x="1599" y="1957"/>
                    <a:pt x="1623" y="1632"/>
                    <a:pt x="1647" y="1308"/>
                  </a:cubicBezTo>
                  <a:cubicBezTo>
                    <a:pt x="2140" y="1320"/>
                    <a:pt x="2633" y="1332"/>
                    <a:pt x="3126" y="1344"/>
                  </a:cubicBezTo>
                  <a:cubicBezTo>
                    <a:pt x="3427" y="1344"/>
                    <a:pt x="3427" y="863"/>
                    <a:pt x="3126" y="863"/>
                  </a:cubicBezTo>
                  <a:cubicBezTo>
                    <a:pt x="2633" y="875"/>
                    <a:pt x="2152" y="887"/>
                    <a:pt x="1659" y="899"/>
                  </a:cubicBezTo>
                  <a:cubicBezTo>
                    <a:pt x="1659" y="671"/>
                    <a:pt x="1647" y="442"/>
                    <a:pt x="1623" y="226"/>
                  </a:cubicBezTo>
                  <a:cubicBezTo>
                    <a:pt x="1605" y="76"/>
                    <a:pt x="1497" y="0"/>
                    <a:pt x="1387"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5" name="CustomShape 46"/>
            <p:cNvSpPr/>
            <p:nvPr/>
          </p:nvSpPr>
          <p:spPr>
            <a:xfrm rot="5400000">
              <a:off x="8267760" y="393300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6" name="CustomShape 47"/>
            <p:cNvSpPr/>
            <p:nvPr/>
          </p:nvSpPr>
          <p:spPr>
            <a:xfrm rot="5400000">
              <a:off x="8255160" y="434772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7" name="CustomShape 48"/>
            <p:cNvSpPr/>
            <p:nvPr/>
          </p:nvSpPr>
          <p:spPr>
            <a:xfrm rot="5400000">
              <a:off x="8237160" y="470268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8" name="CustomShape 49"/>
            <p:cNvSpPr/>
            <p:nvPr/>
          </p:nvSpPr>
          <p:spPr>
            <a:xfrm rot="5400000">
              <a:off x="8002800" y="3689280"/>
              <a:ext cx="238320" cy="168120"/>
            </a:xfrm>
            <a:custGeom>
              <a:avLst/>
              <a:gdLst/>
              <a:ahLst/>
              <a:cxnLst/>
              <a:rect l="l" t="t" r="r" b="b"/>
              <a:pathLst>
                <a:path w="3487" h="2461">
                  <a:moveTo>
                    <a:pt x="2215" y="0"/>
                  </a:moveTo>
                  <a:cubicBezTo>
                    <a:pt x="2132" y="0"/>
                    <a:pt x="2049" y="36"/>
                    <a:pt x="1996" y="118"/>
                  </a:cubicBezTo>
                  <a:cubicBezTo>
                    <a:pt x="1839" y="359"/>
                    <a:pt x="1755" y="635"/>
                    <a:pt x="1707" y="912"/>
                  </a:cubicBezTo>
                  <a:cubicBezTo>
                    <a:pt x="1226" y="924"/>
                    <a:pt x="733" y="936"/>
                    <a:pt x="253" y="960"/>
                  </a:cubicBezTo>
                  <a:cubicBezTo>
                    <a:pt x="0" y="972"/>
                    <a:pt x="0" y="1345"/>
                    <a:pt x="253" y="1357"/>
                  </a:cubicBezTo>
                  <a:cubicBezTo>
                    <a:pt x="721" y="1369"/>
                    <a:pt x="1202" y="1393"/>
                    <a:pt x="1683" y="1405"/>
                  </a:cubicBezTo>
                  <a:cubicBezTo>
                    <a:pt x="1695" y="1741"/>
                    <a:pt x="1767" y="2090"/>
                    <a:pt x="1900" y="2390"/>
                  </a:cubicBezTo>
                  <a:cubicBezTo>
                    <a:pt x="1922" y="2440"/>
                    <a:pt x="1966" y="2460"/>
                    <a:pt x="2012" y="2460"/>
                  </a:cubicBezTo>
                  <a:cubicBezTo>
                    <a:pt x="2091" y="2460"/>
                    <a:pt x="2176" y="2401"/>
                    <a:pt x="2176" y="2318"/>
                  </a:cubicBezTo>
                  <a:cubicBezTo>
                    <a:pt x="2164" y="2018"/>
                    <a:pt x="2152" y="1705"/>
                    <a:pt x="2188" y="1405"/>
                  </a:cubicBezTo>
                  <a:cubicBezTo>
                    <a:pt x="2513" y="1405"/>
                    <a:pt x="2837" y="1417"/>
                    <a:pt x="3162" y="1417"/>
                  </a:cubicBezTo>
                  <a:cubicBezTo>
                    <a:pt x="3486" y="1405"/>
                    <a:pt x="3486" y="900"/>
                    <a:pt x="3162" y="900"/>
                  </a:cubicBezTo>
                  <a:cubicBezTo>
                    <a:pt x="2873" y="900"/>
                    <a:pt x="2585" y="900"/>
                    <a:pt x="2296" y="912"/>
                  </a:cubicBezTo>
                  <a:cubicBezTo>
                    <a:pt x="2344" y="707"/>
                    <a:pt x="2416" y="527"/>
                    <a:pt x="2477" y="323"/>
                  </a:cubicBezTo>
                  <a:cubicBezTo>
                    <a:pt x="2532" y="133"/>
                    <a:pt x="2374" y="0"/>
                    <a:pt x="2215"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9" name="CustomShape 50"/>
            <p:cNvSpPr/>
            <p:nvPr/>
          </p:nvSpPr>
          <p:spPr>
            <a:xfrm rot="5400000">
              <a:off x="8001360" y="4107600"/>
              <a:ext cx="255600" cy="191160"/>
            </a:xfrm>
            <a:custGeom>
              <a:avLst/>
              <a:gdLst/>
              <a:ahLst/>
              <a:cxnLst/>
              <a:rect l="l" t="t" r="r" b="b"/>
              <a:pathLst>
                <a:path w="3740" h="2799">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0" name="CustomShape 51"/>
            <p:cNvSpPr/>
            <p:nvPr/>
          </p:nvSpPr>
          <p:spPr>
            <a:xfrm rot="5400000">
              <a:off x="8001360" y="4487040"/>
              <a:ext cx="234360" cy="168120"/>
            </a:xfrm>
            <a:custGeom>
              <a:avLst/>
              <a:gdLst/>
              <a:ahLst/>
              <a:cxnLst/>
              <a:rect l="l" t="t" r="r" b="b"/>
              <a:pathLst>
                <a:path w="3427" h="2465">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1" name="CustomShape 52"/>
            <p:cNvSpPr/>
            <p:nvPr/>
          </p:nvSpPr>
          <p:spPr>
            <a:xfrm rot="5400000">
              <a:off x="8211600" y="3519000"/>
              <a:ext cx="264240" cy="134640"/>
            </a:xfrm>
            <a:custGeom>
              <a:avLst/>
              <a:gdLst/>
              <a:ahLst/>
              <a:cxnLst/>
              <a:rect l="l" t="t" r="r" b="b"/>
              <a:pathLst>
                <a:path w="3863" h="1974">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2" name="CustomShape 53"/>
            <p:cNvSpPr/>
            <p:nvPr/>
          </p:nvSpPr>
          <p:spPr>
            <a:xfrm rot="5400000">
              <a:off x="8267760" y="393300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3" name="CustomShape 54"/>
            <p:cNvSpPr/>
            <p:nvPr/>
          </p:nvSpPr>
          <p:spPr>
            <a:xfrm rot="5400000">
              <a:off x="8255160" y="434772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4" name="CustomShape 55"/>
            <p:cNvSpPr/>
            <p:nvPr/>
          </p:nvSpPr>
          <p:spPr>
            <a:xfrm rot="5400000">
              <a:off x="8237160" y="470268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5" name="CustomShape 56"/>
            <p:cNvSpPr/>
            <p:nvPr/>
          </p:nvSpPr>
          <p:spPr>
            <a:xfrm rot="5400000">
              <a:off x="8002800" y="3689280"/>
              <a:ext cx="238320" cy="168120"/>
            </a:xfrm>
            <a:custGeom>
              <a:avLst/>
              <a:gdLst/>
              <a:ahLst/>
              <a:cxnLst/>
              <a:rect l="l" t="t" r="r" b="b"/>
              <a:pathLst>
                <a:path w="3487" h="2461">
                  <a:moveTo>
                    <a:pt x="2215" y="0"/>
                  </a:moveTo>
                  <a:cubicBezTo>
                    <a:pt x="2132" y="0"/>
                    <a:pt x="2049" y="36"/>
                    <a:pt x="1996" y="118"/>
                  </a:cubicBezTo>
                  <a:cubicBezTo>
                    <a:pt x="1839" y="359"/>
                    <a:pt x="1755" y="635"/>
                    <a:pt x="1707" y="912"/>
                  </a:cubicBezTo>
                  <a:cubicBezTo>
                    <a:pt x="1226" y="924"/>
                    <a:pt x="733" y="936"/>
                    <a:pt x="253" y="960"/>
                  </a:cubicBezTo>
                  <a:cubicBezTo>
                    <a:pt x="0" y="972"/>
                    <a:pt x="0" y="1345"/>
                    <a:pt x="253" y="1357"/>
                  </a:cubicBezTo>
                  <a:cubicBezTo>
                    <a:pt x="721" y="1369"/>
                    <a:pt x="1202" y="1393"/>
                    <a:pt x="1683" y="1405"/>
                  </a:cubicBezTo>
                  <a:cubicBezTo>
                    <a:pt x="1695" y="1741"/>
                    <a:pt x="1767" y="2090"/>
                    <a:pt x="1900" y="2390"/>
                  </a:cubicBezTo>
                  <a:cubicBezTo>
                    <a:pt x="1922" y="2440"/>
                    <a:pt x="1966" y="2460"/>
                    <a:pt x="2012" y="2460"/>
                  </a:cubicBezTo>
                  <a:cubicBezTo>
                    <a:pt x="2091" y="2460"/>
                    <a:pt x="2176" y="2401"/>
                    <a:pt x="2176" y="2318"/>
                  </a:cubicBezTo>
                  <a:cubicBezTo>
                    <a:pt x="2164" y="2018"/>
                    <a:pt x="2152" y="1705"/>
                    <a:pt x="2188" y="1405"/>
                  </a:cubicBezTo>
                  <a:cubicBezTo>
                    <a:pt x="2513" y="1405"/>
                    <a:pt x="2837" y="1417"/>
                    <a:pt x="3162" y="1417"/>
                  </a:cubicBezTo>
                  <a:cubicBezTo>
                    <a:pt x="3486" y="1405"/>
                    <a:pt x="3486" y="900"/>
                    <a:pt x="3162" y="900"/>
                  </a:cubicBezTo>
                  <a:cubicBezTo>
                    <a:pt x="2873" y="900"/>
                    <a:pt x="2585" y="900"/>
                    <a:pt x="2296" y="912"/>
                  </a:cubicBezTo>
                  <a:cubicBezTo>
                    <a:pt x="2344" y="707"/>
                    <a:pt x="2416" y="527"/>
                    <a:pt x="2477" y="323"/>
                  </a:cubicBezTo>
                  <a:cubicBezTo>
                    <a:pt x="2532" y="133"/>
                    <a:pt x="2374" y="0"/>
                    <a:pt x="2215"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6" name="CustomShape 57"/>
            <p:cNvSpPr/>
            <p:nvPr/>
          </p:nvSpPr>
          <p:spPr>
            <a:xfrm rot="5400000">
              <a:off x="8001360" y="4107600"/>
              <a:ext cx="255600" cy="191160"/>
            </a:xfrm>
            <a:custGeom>
              <a:avLst/>
              <a:gdLst/>
              <a:ahLst/>
              <a:cxnLst/>
              <a:rect l="l" t="t" r="r" b="b"/>
              <a:pathLst>
                <a:path w="3740" h="2799">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7" name="CustomShape 58"/>
            <p:cNvSpPr/>
            <p:nvPr/>
          </p:nvSpPr>
          <p:spPr>
            <a:xfrm rot="5400000">
              <a:off x="8001360" y="4487040"/>
              <a:ext cx="234360" cy="168120"/>
            </a:xfrm>
            <a:custGeom>
              <a:avLst/>
              <a:gdLst/>
              <a:ahLst/>
              <a:cxnLst/>
              <a:rect l="l" t="t" r="r" b="b"/>
              <a:pathLst>
                <a:path w="3427" h="2465">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8" name="CustomShape 59"/>
            <p:cNvSpPr/>
            <p:nvPr/>
          </p:nvSpPr>
          <p:spPr>
            <a:xfrm rot="5400000">
              <a:off x="7790400" y="434736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9" name="CustomShape 60"/>
            <p:cNvSpPr/>
            <p:nvPr/>
          </p:nvSpPr>
          <p:spPr>
            <a:xfrm rot="5400000">
              <a:off x="7772400" y="470268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0" name="CustomShape 61"/>
            <p:cNvSpPr/>
            <p:nvPr/>
          </p:nvSpPr>
          <p:spPr>
            <a:xfrm rot="5400000">
              <a:off x="7537320" y="4107960"/>
              <a:ext cx="255600" cy="19044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1" name="CustomShape 62"/>
            <p:cNvSpPr/>
            <p:nvPr/>
          </p:nvSpPr>
          <p:spPr>
            <a:xfrm rot="5400000">
              <a:off x="7536600" y="4486680"/>
              <a:ext cx="234360" cy="168480"/>
            </a:xfrm>
            <a:custGeom>
              <a:avLst/>
              <a:gdLst/>
              <a:ahLst/>
              <a:cxnLst/>
              <a:rect l="l" t="t" r="r" b="b"/>
              <a:pathLst>
                <a:path w="3427" h="2468">
                  <a:moveTo>
                    <a:pt x="1387" y="0"/>
                  </a:moveTo>
                  <a:cubicBezTo>
                    <a:pt x="1278" y="0"/>
                    <a:pt x="1167" y="75"/>
                    <a:pt x="1143" y="225"/>
                  </a:cubicBezTo>
                  <a:cubicBezTo>
                    <a:pt x="1119" y="454"/>
                    <a:pt x="1106" y="670"/>
                    <a:pt x="1119" y="911"/>
                  </a:cubicBezTo>
                  <a:cubicBezTo>
                    <a:pt x="818" y="911"/>
                    <a:pt x="517" y="923"/>
                    <a:pt x="217" y="923"/>
                  </a:cubicBezTo>
                  <a:cubicBezTo>
                    <a:pt x="1" y="935"/>
                    <a:pt x="1" y="1271"/>
                    <a:pt x="217" y="1271"/>
                  </a:cubicBezTo>
                  <a:cubicBezTo>
                    <a:pt x="517" y="1283"/>
                    <a:pt x="830" y="1295"/>
                    <a:pt x="1131" y="1295"/>
                  </a:cubicBezTo>
                  <a:cubicBezTo>
                    <a:pt x="1143" y="1620"/>
                    <a:pt x="1167" y="1944"/>
                    <a:pt x="1179" y="2269"/>
                  </a:cubicBezTo>
                  <a:cubicBezTo>
                    <a:pt x="1185" y="2401"/>
                    <a:pt x="1287" y="2467"/>
                    <a:pt x="1387" y="2467"/>
                  </a:cubicBezTo>
                  <a:cubicBezTo>
                    <a:pt x="1488" y="2467"/>
                    <a:pt x="1587" y="2401"/>
                    <a:pt x="1587" y="2269"/>
                  </a:cubicBezTo>
                  <a:cubicBezTo>
                    <a:pt x="1599" y="1957"/>
                    <a:pt x="1623" y="1632"/>
                    <a:pt x="1647" y="1307"/>
                  </a:cubicBezTo>
                  <a:cubicBezTo>
                    <a:pt x="2140" y="1319"/>
                    <a:pt x="2633" y="1331"/>
                    <a:pt x="3126" y="1331"/>
                  </a:cubicBezTo>
                  <a:cubicBezTo>
                    <a:pt x="3130" y="1332"/>
                    <a:pt x="3133" y="1332"/>
                    <a:pt x="3137" y="1332"/>
                  </a:cubicBezTo>
                  <a:cubicBezTo>
                    <a:pt x="3426" y="1332"/>
                    <a:pt x="3423" y="863"/>
                    <a:pt x="3126" y="863"/>
                  </a:cubicBezTo>
                  <a:cubicBezTo>
                    <a:pt x="2633" y="875"/>
                    <a:pt x="2152" y="887"/>
                    <a:pt x="1659" y="887"/>
                  </a:cubicBezTo>
                  <a:cubicBezTo>
                    <a:pt x="1659" y="670"/>
                    <a:pt x="1647" y="442"/>
                    <a:pt x="1623" y="225"/>
                  </a:cubicBezTo>
                  <a:cubicBezTo>
                    <a:pt x="1605" y="75"/>
                    <a:pt x="1497" y="0"/>
                    <a:pt x="1387"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2" name="CustomShape 63"/>
            <p:cNvSpPr/>
            <p:nvPr/>
          </p:nvSpPr>
          <p:spPr>
            <a:xfrm rot="21436200">
              <a:off x="7170840" y="469476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3" name="CustomShape 64"/>
            <p:cNvSpPr/>
            <p:nvPr/>
          </p:nvSpPr>
          <p:spPr>
            <a:xfrm rot="5400000">
              <a:off x="7790400" y="434736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4" name="CustomShape 65"/>
            <p:cNvSpPr/>
            <p:nvPr/>
          </p:nvSpPr>
          <p:spPr>
            <a:xfrm rot="5400000">
              <a:off x="7772400" y="470268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5" name="CustomShape 66"/>
            <p:cNvSpPr/>
            <p:nvPr/>
          </p:nvSpPr>
          <p:spPr>
            <a:xfrm rot="5400000">
              <a:off x="7537320" y="4107960"/>
              <a:ext cx="255600" cy="19044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6" name="CustomShape 67"/>
            <p:cNvSpPr/>
            <p:nvPr/>
          </p:nvSpPr>
          <p:spPr>
            <a:xfrm rot="5400000">
              <a:off x="8211600" y="3519000"/>
              <a:ext cx="264240" cy="134640"/>
            </a:xfrm>
            <a:custGeom>
              <a:avLst/>
              <a:gdLst/>
              <a:ahLst/>
              <a:cxnLst/>
              <a:rect l="l" t="t" r="r" b="b"/>
              <a:pathLst>
                <a:path w="3863" h="1974">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7" name="CustomShape 68"/>
            <p:cNvSpPr/>
            <p:nvPr/>
          </p:nvSpPr>
          <p:spPr>
            <a:xfrm rot="5400000">
              <a:off x="8444160" y="327240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8" name="CustomShape 69"/>
            <p:cNvSpPr/>
            <p:nvPr/>
          </p:nvSpPr>
          <p:spPr>
            <a:xfrm rot="5400000">
              <a:off x="7803360" y="393300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9" name="CustomShape 70"/>
            <p:cNvSpPr/>
            <p:nvPr/>
          </p:nvSpPr>
          <p:spPr>
            <a:xfrm rot="5400000">
              <a:off x="7803360" y="393300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70" name="CustomShape 71"/>
            <p:cNvSpPr/>
            <p:nvPr/>
          </p:nvSpPr>
          <p:spPr>
            <a:xfrm rot="5400000">
              <a:off x="8703000" y="305640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71" name="CustomShape 72"/>
            <p:cNvSpPr/>
            <p:nvPr/>
          </p:nvSpPr>
          <p:spPr>
            <a:xfrm rot="5400000">
              <a:off x="7297920" y="435060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rgbClr val="FFFFFF"/>
            </a:solidFill>
            <a:ln>
              <a:noFill/>
            </a:ln>
          </p:spPr>
          <p:style>
            <a:lnRef idx="0">
              <a:scrgbClr r="0" g="0" b="0"/>
            </a:lnRef>
            <a:fillRef idx="0">
              <a:scrgbClr r="0" g="0" b="0"/>
            </a:fillRef>
            <a:effectRef idx="0">
              <a:scrgbClr r="0" g="0" b="0"/>
            </a:effectRef>
            <a:fontRef idx="minor"/>
          </p:style>
        </p:sp>
      </p:grpSp>
      <p:sp>
        <p:nvSpPr>
          <p:cNvPr id="72" name="CustomShape 73"/>
          <p:cNvSpPr/>
          <p:nvPr/>
        </p:nvSpPr>
        <p:spPr>
          <a:xfrm rot="7631400">
            <a:off x="7611480" y="198000"/>
            <a:ext cx="1086840" cy="81036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chemeClr val="accent3"/>
          </a:solidFill>
          <a:ln>
            <a:noFill/>
          </a:ln>
        </p:spPr>
        <p:style>
          <a:lnRef idx="0">
            <a:scrgbClr r="0" g="0" b="0"/>
          </a:lnRef>
          <a:fillRef idx="0">
            <a:scrgbClr r="0" g="0" b="0"/>
          </a:fillRef>
          <a:effectRef idx="0">
            <a:scrgbClr r="0" g="0" b="0"/>
          </a:effectRef>
          <a:fontRef idx="minor"/>
        </p:style>
      </p:sp>
      <p:grpSp>
        <p:nvGrpSpPr>
          <p:cNvPr id="73" name="Group 74"/>
          <p:cNvGrpSpPr/>
          <p:nvPr/>
        </p:nvGrpSpPr>
        <p:grpSpPr>
          <a:xfrm>
            <a:off x="-110880" y="3994920"/>
            <a:ext cx="2216160" cy="795600"/>
            <a:chOff x="-110880" y="3994920"/>
            <a:chExt cx="2216160" cy="795600"/>
          </a:xfrm>
        </p:grpSpPr>
        <p:sp>
          <p:nvSpPr>
            <p:cNvPr id="74" name="CustomShape 75"/>
            <p:cNvSpPr/>
            <p:nvPr/>
          </p:nvSpPr>
          <p:spPr>
            <a:xfrm>
              <a:off x="-110160" y="3994920"/>
              <a:ext cx="503280" cy="54720"/>
            </a:xfrm>
            <a:custGeom>
              <a:avLst/>
              <a:gdLst/>
              <a:ahLst/>
              <a:cxnLst/>
              <a:rect l="l" t="t" r="r" b="b"/>
              <a:pathLst>
                <a:path w="7826" h="502">
                  <a:moveTo>
                    <a:pt x="780" y="1"/>
                  </a:moveTo>
                  <a:cubicBezTo>
                    <a:pt x="596" y="1"/>
                    <a:pt x="412" y="4"/>
                    <a:pt x="229" y="14"/>
                  </a:cubicBezTo>
                  <a:cubicBezTo>
                    <a:pt x="60" y="26"/>
                    <a:pt x="0" y="290"/>
                    <a:pt x="181" y="326"/>
                  </a:cubicBezTo>
                  <a:cubicBezTo>
                    <a:pt x="953" y="476"/>
                    <a:pt x="1755" y="502"/>
                    <a:pt x="2552" y="502"/>
                  </a:cubicBezTo>
                  <a:cubicBezTo>
                    <a:pt x="2971" y="502"/>
                    <a:pt x="3389" y="494"/>
                    <a:pt x="3799" y="494"/>
                  </a:cubicBezTo>
                  <a:cubicBezTo>
                    <a:pt x="5061" y="494"/>
                    <a:pt x="6335" y="482"/>
                    <a:pt x="7598" y="374"/>
                  </a:cubicBezTo>
                  <a:cubicBezTo>
                    <a:pt x="7810" y="351"/>
                    <a:pt x="7826" y="25"/>
                    <a:pt x="7609" y="25"/>
                  </a:cubicBezTo>
                  <a:cubicBezTo>
                    <a:pt x="7606" y="25"/>
                    <a:pt x="7602" y="25"/>
                    <a:pt x="7598" y="26"/>
                  </a:cubicBezTo>
                  <a:cubicBezTo>
                    <a:pt x="6478" y="80"/>
                    <a:pt x="5359" y="135"/>
                    <a:pt x="4231" y="135"/>
                  </a:cubicBezTo>
                  <a:cubicBezTo>
                    <a:pt x="4123" y="135"/>
                    <a:pt x="4015" y="135"/>
                    <a:pt x="3907" y="134"/>
                  </a:cubicBezTo>
                  <a:cubicBezTo>
                    <a:pt x="2876" y="124"/>
                    <a:pt x="1819" y="1"/>
                    <a:pt x="780" y="1"/>
                  </a:cubicBezTo>
                  <a:close/>
                </a:path>
              </a:pathLst>
            </a:custGeom>
            <a:solidFill>
              <a:schemeClr val="accent3"/>
            </a:solidFill>
            <a:ln>
              <a:noFill/>
            </a:ln>
          </p:spPr>
          <p:style>
            <a:lnRef idx="0">
              <a:scrgbClr r="0" g="0" b="0"/>
            </a:lnRef>
            <a:fillRef idx="0">
              <a:scrgbClr r="0" g="0" b="0"/>
            </a:fillRef>
            <a:effectRef idx="0">
              <a:scrgbClr r="0" g="0" b="0"/>
            </a:effectRef>
            <a:fontRef idx="minor"/>
          </p:style>
        </p:sp>
        <p:sp>
          <p:nvSpPr>
            <p:cNvPr id="75" name="CustomShape 76"/>
            <p:cNvSpPr/>
            <p:nvPr/>
          </p:nvSpPr>
          <p:spPr>
            <a:xfrm>
              <a:off x="-110880" y="4129920"/>
              <a:ext cx="1027080" cy="82080"/>
            </a:xfrm>
            <a:custGeom>
              <a:avLst/>
              <a:gdLst/>
              <a:ahLst/>
              <a:cxnLst/>
              <a:rect l="l" t="t" r="r" b="b"/>
              <a:pathLst>
                <a:path w="15953" h="747">
                  <a:moveTo>
                    <a:pt x="14696" y="0"/>
                  </a:moveTo>
                  <a:cubicBezTo>
                    <a:pt x="13740" y="0"/>
                    <a:pt x="12771" y="77"/>
                    <a:pt x="11829" y="95"/>
                  </a:cubicBezTo>
                  <a:cubicBezTo>
                    <a:pt x="10507" y="119"/>
                    <a:pt x="9172" y="155"/>
                    <a:pt x="7850" y="179"/>
                  </a:cubicBezTo>
                  <a:cubicBezTo>
                    <a:pt x="6564" y="191"/>
                    <a:pt x="5278" y="215"/>
                    <a:pt x="3991" y="227"/>
                  </a:cubicBezTo>
                  <a:cubicBezTo>
                    <a:pt x="3882" y="228"/>
                    <a:pt x="3773" y="228"/>
                    <a:pt x="3664" y="228"/>
                  </a:cubicBezTo>
                  <a:cubicBezTo>
                    <a:pt x="3250" y="228"/>
                    <a:pt x="2833" y="223"/>
                    <a:pt x="2417" y="223"/>
                  </a:cubicBezTo>
                  <a:cubicBezTo>
                    <a:pt x="1671" y="223"/>
                    <a:pt x="926" y="242"/>
                    <a:pt x="193" y="347"/>
                  </a:cubicBezTo>
                  <a:cubicBezTo>
                    <a:pt x="0" y="371"/>
                    <a:pt x="85" y="624"/>
                    <a:pt x="229" y="648"/>
                  </a:cubicBezTo>
                  <a:cubicBezTo>
                    <a:pt x="807" y="724"/>
                    <a:pt x="1396" y="746"/>
                    <a:pt x="1985" y="746"/>
                  </a:cubicBezTo>
                  <a:cubicBezTo>
                    <a:pt x="2694" y="746"/>
                    <a:pt x="3404" y="714"/>
                    <a:pt x="4100" y="708"/>
                  </a:cubicBezTo>
                  <a:cubicBezTo>
                    <a:pt x="5386" y="684"/>
                    <a:pt x="6672" y="672"/>
                    <a:pt x="7970" y="648"/>
                  </a:cubicBezTo>
                  <a:cubicBezTo>
                    <a:pt x="9220" y="624"/>
                    <a:pt x="10471" y="600"/>
                    <a:pt x="11721" y="576"/>
                  </a:cubicBezTo>
                  <a:cubicBezTo>
                    <a:pt x="13031" y="540"/>
                    <a:pt x="14390" y="600"/>
                    <a:pt x="15700" y="419"/>
                  </a:cubicBezTo>
                  <a:cubicBezTo>
                    <a:pt x="15940" y="395"/>
                    <a:pt x="15952" y="59"/>
                    <a:pt x="15700" y="35"/>
                  </a:cubicBezTo>
                  <a:cubicBezTo>
                    <a:pt x="15368" y="10"/>
                    <a:pt x="15033" y="0"/>
                    <a:pt x="14696" y="0"/>
                  </a:cubicBezTo>
                  <a:close/>
                </a:path>
              </a:pathLst>
            </a:custGeom>
            <a:solidFill>
              <a:schemeClr val="accent3"/>
            </a:solidFill>
            <a:ln>
              <a:noFill/>
            </a:ln>
          </p:spPr>
          <p:style>
            <a:lnRef idx="0">
              <a:scrgbClr r="0" g="0" b="0"/>
            </a:lnRef>
            <a:fillRef idx="0">
              <a:scrgbClr r="0" g="0" b="0"/>
            </a:fillRef>
            <a:effectRef idx="0">
              <a:scrgbClr r="0" g="0" b="0"/>
            </a:effectRef>
            <a:fontRef idx="minor"/>
          </p:style>
        </p:sp>
        <p:sp>
          <p:nvSpPr>
            <p:cNvPr id="76" name="CustomShape 77"/>
            <p:cNvSpPr/>
            <p:nvPr/>
          </p:nvSpPr>
          <p:spPr>
            <a:xfrm>
              <a:off x="-109800" y="4317120"/>
              <a:ext cx="1488240" cy="79560"/>
            </a:xfrm>
            <a:custGeom>
              <a:avLst/>
              <a:gdLst/>
              <a:ahLst/>
              <a:cxnLst/>
              <a:rect l="l" t="t" r="r" b="b"/>
              <a:pathLst>
                <a:path w="23114" h="725">
                  <a:moveTo>
                    <a:pt x="215" y="0"/>
                  </a:moveTo>
                  <a:cubicBezTo>
                    <a:pt x="44" y="0"/>
                    <a:pt x="1" y="290"/>
                    <a:pt x="178" y="325"/>
                  </a:cubicBezTo>
                  <a:cubicBezTo>
                    <a:pt x="1419" y="578"/>
                    <a:pt x="2707" y="630"/>
                    <a:pt x="3985" y="630"/>
                  </a:cubicBezTo>
                  <a:cubicBezTo>
                    <a:pt x="4526" y="630"/>
                    <a:pt x="5066" y="621"/>
                    <a:pt x="5599" y="614"/>
                  </a:cubicBezTo>
                  <a:cubicBezTo>
                    <a:pt x="7523" y="578"/>
                    <a:pt x="9446" y="505"/>
                    <a:pt x="11381" y="493"/>
                  </a:cubicBezTo>
                  <a:cubicBezTo>
                    <a:pt x="11830" y="491"/>
                    <a:pt x="12278" y="489"/>
                    <a:pt x="12726" y="489"/>
                  </a:cubicBezTo>
                  <a:cubicBezTo>
                    <a:pt x="14177" y="489"/>
                    <a:pt x="15628" y="505"/>
                    <a:pt x="17079" y="542"/>
                  </a:cubicBezTo>
                  <a:cubicBezTo>
                    <a:pt x="18886" y="575"/>
                    <a:pt x="20704" y="724"/>
                    <a:pt x="22513" y="724"/>
                  </a:cubicBezTo>
                  <a:cubicBezTo>
                    <a:pt x="22641" y="724"/>
                    <a:pt x="22769" y="723"/>
                    <a:pt x="22897" y="722"/>
                  </a:cubicBezTo>
                  <a:cubicBezTo>
                    <a:pt x="23114" y="722"/>
                    <a:pt x="23102" y="421"/>
                    <a:pt x="22897" y="397"/>
                  </a:cubicBezTo>
                  <a:cubicBezTo>
                    <a:pt x="21010" y="181"/>
                    <a:pt x="19087" y="193"/>
                    <a:pt x="17199" y="157"/>
                  </a:cubicBezTo>
                  <a:cubicBezTo>
                    <a:pt x="15748" y="120"/>
                    <a:pt x="14291" y="104"/>
                    <a:pt x="12836" y="104"/>
                  </a:cubicBezTo>
                  <a:cubicBezTo>
                    <a:pt x="12387" y="104"/>
                    <a:pt x="11938" y="106"/>
                    <a:pt x="11489" y="109"/>
                  </a:cubicBezTo>
                  <a:cubicBezTo>
                    <a:pt x="9602" y="121"/>
                    <a:pt x="7715" y="181"/>
                    <a:pt x="5816" y="217"/>
                  </a:cubicBezTo>
                  <a:cubicBezTo>
                    <a:pt x="5510" y="225"/>
                    <a:pt x="5205" y="228"/>
                    <a:pt x="4900" y="228"/>
                  </a:cubicBezTo>
                  <a:cubicBezTo>
                    <a:pt x="3336" y="228"/>
                    <a:pt x="1785" y="131"/>
                    <a:pt x="226" y="1"/>
                  </a:cubicBezTo>
                  <a:cubicBezTo>
                    <a:pt x="222" y="0"/>
                    <a:pt x="219" y="0"/>
                    <a:pt x="215" y="0"/>
                  </a:cubicBezTo>
                  <a:close/>
                </a:path>
              </a:pathLst>
            </a:custGeom>
            <a:solidFill>
              <a:schemeClr val="accent3"/>
            </a:solidFill>
            <a:ln>
              <a:noFill/>
            </a:ln>
          </p:spPr>
          <p:style>
            <a:lnRef idx="0">
              <a:scrgbClr r="0" g="0" b="0"/>
            </a:lnRef>
            <a:fillRef idx="0">
              <a:scrgbClr r="0" g="0" b="0"/>
            </a:fillRef>
            <a:effectRef idx="0">
              <a:scrgbClr r="0" g="0" b="0"/>
            </a:effectRef>
            <a:fontRef idx="minor"/>
          </p:style>
        </p:sp>
        <p:sp>
          <p:nvSpPr>
            <p:cNvPr id="77" name="CustomShape 78"/>
            <p:cNvSpPr/>
            <p:nvPr/>
          </p:nvSpPr>
          <p:spPr>
            <a:xfrm>
              <a:off x="-108360" y="4479120"/>
              <a:ext cx="1858680" cy="76320"/>
            </a:xfrm>
            <a:custGeom>
              <a:avLst/>
              <a:gdLst/>
              <a:ahLst/>
              <a:cxnLst/>
              <a:rect l="l" t="t" r="r" b="b"/>
              <a:pathLst>
                <a:path w="28863" h="697">
                  <a:moveTo>
                    <a:pt x="1361" y="1"/>
                  </a:moveTo>
                  <a:cubicBezTo>
                    <a:pt x="964" y="1"/>
                    <a:pt x="566" y="5"/>
                    <a:pt x="169" y="15"/>
                  </a:cubicBezTo>
                  <a:cubicBezTo>
                    <a:pt x="0" y="27"/>
                    <a:pt x="12" y="256"/>
                    <a:pt x="169" y="280"/>
                  </a:cubicBezTo>
                  <a:cubicBezTo>
                    <a:pt x="2525" y="520"/>
                    <a:pt x="4917" y="520"/>
                    <a:pt x="7285" y="568"/>
                  </a:cubicBezTo>
                  <a:cubicBezTo>
                    <a:pt x="9653" y="628"/>
                    <a:pt x="12033" y="664"/>
                    <a:pt x="14402" y="676"/>
                  </a:cubicBezTo>
                  <a:cubicBezTo>
                    <a:pt x="15789" y="690"/>
                    <a:pt x="17180" y="696"/>
                    <a:pt x="18571" y="696"/>
                  </a:cubicBezTo>
                  <a:cubicBezTo>
                    <a:pt x="19554" y="696"/>
                    <a:pt x="20537" y="693"/>
                    <a:pt x="21518" y="688"/>
                  </a:cubicBezTo>
                  <a:cubicBezTo>
                    <a:pt x="21786" y="686"/>
                    <a:pt x="22056" y="685"/>
                    <a:pt x="22325" y="685"/>
                  </a:cubicBezTo>
                  <a:cubicBezTo>
                    <a:pt x="23122" y="685"/>
                    <a:pt x="23923" y="693"/>
                    <a:pt x="24725" y="693"/>
                  </a:cubicBezTo>
                  <a:cubicBezTo>
                    <a:pt x="26035" y="693"/>
                    <a:pt x="27346" y="670"/>
                    <a:pt x="28634" y="544"/>
                  </a:cubicBezTo>
                  <a:cubicBezTo>
                    <a:pt x="28863" y="520"/>
                    <a:pt x="28863" y="195"/>
                    <a:pt x="28634" y="183"/>
                  </a:cubicBezTo>
                  <a:cubicBezTo>
                    <a:pt x="28050" y="154"/>
                    <a:pt x="27464" y="142"/>
                    <a:pt x="26876" y="142"/>
                  </a:cubicBezTo>
                  <a:cubicBezTo>
                    <a:pt x="25093" y="142"/>
                    <a:pt x="23299" y="247"/>
                    <a:pt x="21518" y="256"/>
                  </a:cubicBezTo>
                  <a:cubicBezTo>
                    <a:pt x="20334" y="268"/>
                    <a:pt x="19147" y="274"/>
                    <a:pt x="17960" y="274"/>
                  </a:cubicBezTo>
                  <a:cubicBezTo>
                    <a:pt x="16773" y="274"/>
                    <a:pt x="15586" y="268"/>
                    <a:pt x="14402" y="256"/>
                  </a:cubicBezTo>
                  <a:cubicBezTo>
                    <a:pt x="12033" y="244"/>
                    <a:pt x="9653" y="207"/>
                    <a:pt x="7285" y="147"/>
                  </a:cubicBezTo>
                  <a:cubicBezTo>
                    <a:pt x="5314" y="107"/>
                    <a:pt x="3335" y="1"/>
                    <a:pt x="1361" y="1"/>
                  </a:cubicBezTo>
                  <a:close/>
                </a:path>
              </a:pathLst>
            </a:custGeom>
            <a:solidFill>
              <a:schemeClr val="accent3"/>
            </a:solidFill>
            <a:ln>
              <a:noFill/>
            </a:ln>
          </p:spPr>
          <p:style>
            <a:lnRef idx="0">
              <a:scrgbClr r="0" g="0" b="0"/>
            </a:lnRef>
            <a:fillRef idx="0">
              <a:scrgbClr r="0" g="0" b="0"/>
            </a:fillRef>
            <a:effectRef idx="0">
              <a:scrgbClr r="0" g="0" b="0"/>
            </a:effectRef>
            <a:fontRef idx="minor"/>
          </p:style>
        </p:sp>
        <p:sp>
          <p:nvSpPr>
            <p:cNvPr id="78" name="CustomShape 79"/>
            <p:cNvSpPr/>
            <p:nvPr/>
          </p:nvSpPr>
          <p:spPr>
            <a:xfrm>
              <a:off x="-109440" y="4663800"/>
              <a:ext cx="2214720" cy="126720"/>
            </a:xfrm>
            <a:custGeom>
              <a:avLst/>
              <a:gdLst/>
              <a:ahLst/>
              <a:cxnLst/>
              <a:rect l="l" t="t" r="r" b="b"/>
              <a:pathLst>
                <a:path w="34393" h="1153">
                  <a:moveTo>
                    <a:pt x="3647" y="1"/>
                  </a:moveTo>
                  <a:cubicBezTo>
                    <a:pt x="2499" y="1"/>
                    <a:pt x="1350" y="15"/>
                    <a:pt x="205" y="64"/>
                  </a:cubicBezTo>
                  <a:cubicBezTo>
                    <a:pt x="12" y="76"/>
                    <a:pt x="0" y="377"/>
                    <a:pt x="205" y="377"/>
                  </a:cubicBezTo>
                  <a:cubicBezTo>
                    <a:pt x="4604" y="521"/>
                    <a:pt x="9016" y="425"/>
                    <a:pt x="13404" y="497"/>
                  </a:cubicBezTo>
                  <a:cubicBezTo>
                    <a:pt x="17804" y="557"/>
                    <a:pt x="22203" y="665"/>
                    <a:pt x="26603" y="834"/>
                  </a:cubicBezTo>
                  <a:cubicBezTo>
                    <a:pt x="27865" y="882"/>
                    <a:pt x="29127" y="942"/>
                    <a:pt x="30389" y="1002"/>
                  </a:cubicBezTo>
                  <a:cubicBezTo>
                    <a:pt x="31482" y="1054"/>
                    <a:pt x="32592" y="1153"/>
                    <a:pt x="33697" y="1153"/>
                  </a:cubicBezTo>
                  <a:cubicBezTo>
                    <a:pt x="33857" y="1153"/>
                    <a:pt x="34016" y="1151"/>
                    <a:pt x="34176" y="1146"/>
                  </a:cubicBezTo>
                  <a:cubicBezTo>
                    <a:pt x="34392" y="1146"/>
                    <a:pt x="34380" y="846"/>
                    <a:pt x="34176" y="821"/>
                  </a:cubicBezTo>
                  <a:cubicBezTo>
                    <a:pt x="31976" y="557"/>
                    <a:pt x="29728" y="581"/>
                    <a:pt x="27516" y="497"/>
                  </a:cubicBezTo>
                  <a:cubicBezTo>
                    <a:pt x="25341" y="413"/>
                    <a:pt x="23165" y="353"/>
                    <a:pt x="20977" y="293"/>
                  </a:cubicBezTo>
                  <a:cubicBezTo>
                    <a:pt x="16589" y="160"/>
                    <a:pt x="12190" y="64"/>
                    <a:pt x="7790" y="28"/>
                  </a:cubicBezTo>
                  <a:cubicBezTo>
                    <a:pt x="6411" y="22"/>
                    <a:pt x="5029" y="1"/>
                    <a:pt x="3647" y="1"/>
                  </a:cubicBezTo>
                  <a:close/>
                </a:path>
              </a:pathLst>
            </a:custGeom>
            <a:solidFill>
              <a:schemeClr val="accent3"/>
            </a:solidFill>
            <a:ln>
              <a:noFill/>
            </a:ln>
          </p:spPr>
          <p:style>
            <a:lnRef idx="0">
              <a:scrgbClr r="0" g="0" b="0"/>
            </a:lnRef>
            <a:fillRef idx="0">
              <a:scrgbClr r="0" g="0" b="0"/>
            </a:fillRef>
            <a:effectRef idx="0">
              <a:scrgbClr r="0" g="0" b="0"/>
            </a:effectRef>
            <a:fontRef idx="minor"/>
          </p:style>
        </p:sp>
      </p:grpSp>
      <p:sp>
        <p:nvSpPr>
          <p:cNvPr id="79" name="CustomShape 80"/>
          <p:cNvSpPr/>
          <p:nvPr/>
        </p:nvSpPr>
        <p:spPr>
          <a:xfrm>
            <a:off x="3095280" y="3246120"/>
            <a:ext cx="2390760" cy="107280"/>
          </a:xfrm>
          <a:custGeom>
            <a:avLst/>
            <a:gdLst/>
            <a:ahLst/>
            <a:cxnLst/>
            <a:rect l="l" t="t" r="r" b="b"/>
            <a:pathLst>
              <a:path w="15953" h="747">
                <a:moveTo>
                  <a:pt x="14696" y="0"/>
                </a:moveTo>
                <a:cubicBezTo>
                  <a:pt x="13740" y="0"/>
                  <a:pt x="12771" y="77"/>
                  <a:pt x="11829" y="95"/>
                </a:cubicBezTo>
                <a:cubicBezTo>
                  <a:pt x="10507" y="119"/>
                  <a:pt x="9172" y="155"/>
                  <a:pt x="7850" y="179"/>
                </a:cubicBezTo>
                <a:cubicBezTo>
                  <a:pt x="6564" y="191"/>
                  <a:pt x="5278" y="215"/>
                  <a:pt x="3991" y="227"/>
                </a:cubicBezTo>
                <a:cubicBezTo>
                  <a:pt x="3882" y="228"/>
                  <a:pt x="3773" y="228"/>
                  <a:pt x="3664" y="228"/>
                </a:cubicBezTo>
                <a:cubicBezTo>
                  <a:pt x="3250" y="228"/>
                  <a:pt x="2833" y="223"/>
                  <a:pt x="2417" y="223"/>
                </a:cubicBezTo>
                <a:cubicBezTo>
                  <a:pt x="1671" y="223"/>
                  <a:pt x="926" y="242"/>
                  <a:pt x="193" y="347"/>
                </a:cubicBezTo>
                <a:cubicBezTo>
                  <a:pt x="0" y="371"/>
                  <a:pt x="85" y="624"/>
                  <a:pt x="229" y="648"/>
                </a:cubicBezTo>
                <a:cubicBezTo>
                  <a:pt x="807" y="724"/>
                  <a:pt x="1396" y="746"/>
                  <a:pt x="1985" y="746"/>
                </a:cubicBezTo>
                <a:cubicBezTo>
                  <a:pt x="2694" y="746"/>
                  <a:pt x="3404" y="714"/>
                  <a:pt x="4100" y="708"/>
                </a:cubicBezTo>
                <a:cubicBezTo>
                  <a:pt x="5386" y="684"/>
                  <a:pt x="6672" y="672"/>
                  <a:pt x="7970" y="648"/>
                </a:cubicBezTo>
                <a:cubicBezTo>
                  <a:pt x="9220" y="624"/>
                  <a:pt x="10471" y="600"/>
                  <a:pt x="11721" y="576"/>
                </a:cubicBezTo>
                <a:cubicBezTo>
                  <a:pt x="13031" y="540"/>
                  <a:pt x="14390" y="600"/>
                  <a:pt x="15700" y="419"/>
                </a:cubicBezTo>
                <a:cubicBezTo>
                  <a:pt x="15940" y="395"/>
                  <a:pt x="15952" y="59"/>
                  <a:pt x="15700" y="35"/>
                </a:cubicBezTo>
                <a:cubicBezTo>
                  <a:pt x="15368" y="10"/>
                  <a:pt x="15033" y="0"/>
                  <a:pt x="14696"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80" name="CustomShape 81"/>
          <p:cNvSpPr/>
          <p:nvPr/>
        </p:nvSpPr>
        <p:spPr>
          <a:xfrm rot="7631400">
            <a:off x="8199360" y="885600"/>
            <a:ext cx="725760" cy="54144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1" name="PlaceHolder 82"/>
          <p:cNvSpPr>
            <a:spLocks noGrp="1"/>
          </p:cNvSpPr>
          <p:nvPr>
            <p:ph type="title"/>
          </p:nvPr>
        </p:nvSpPr>
        <p:spPr>
          <a:xfrm>
            <a:off x="585720" y="796320"/>
            <a:ext cx="4975920" cy="858960"/>
          </a:xfrm>
          <a:prstGeom prst="rect">
            <a:avLst/>
          </a:prstGeom>
        </p:spPr>
        <p:txBody>
          <a:bodyPr lIns="0" tIns="0" rIns="0" bIns="0" anchor="ctr">
            <a:spAutoFit/>
          </a:bodyPr>
          <a:lstStyle/>
          <a:p>
            <a:r>
              <a:rPr lang="pt-BR" sz="1800" b="0" strike="noStrike" spc="-1">
                <a:solidFill>
                  <a:srgbClr val="000000"/>
                </a:solidFill>
                <a:latin typeface="Arial" panose="020B0604020202020204"/>
              </a:rPr>
              <a:t>Clique para editar o formato do texto do título</a:t>
            </a:r>
            <a:endParaRPr lang="pt-BR" sz="1800" b="0" strike="noStrike" spc="-1">
              <a:solidFill>
                <a:srgbClr val="000000"/>
              </a:solidFill>
              <a:latin typeface="Arial" panose="020B0604020202020204"/>
            </a:endParaRPr>
          </a:p>
        </p:txBody>
      </p:sp>
      <p:sp>
        <p:nvSpPr>
          <p:cNvPr id="82" name="PlaceHolder 83"/>
          <p:cNvSpPr>
            <a:spLocks noGrp="1"/>
          </p:cNvSpPr>
          <p:nvPr>
            <p:ph type="body"/>
          </p:nvPr>
        </p:nvSpPr>
        <p:spPr>
          <a:xfrm>
            <a:off x="457200" y="1203480"/>
            <a:ext cx="8229240" cy="2982960"/>
          </a:xfrm>
          <a:prstGeom prst="rect">
            <a:avLst/>
          </a:prstGeom>
        </p:spPr>
        <p:txBody>
          <a:bodyPr lIns="0" tIns="0" rIns="0" bIns="0">
            <a:normAutofit/>
          </a:bodyPr>
          <a:lstStyle/>
          <a:p>
            <a:pPr marL="431800" indent="-323850">
              <a:spcBef>
                <a:spcPts val="1415"/>
              </a:spcBef>
              <a:buClr>
                <a:srgbClr val="000000"/>
              </a:buClr>
              <a:buSzPct val="45000"/>
              <a:buFont typeface="Wingdings" panose="05000000000000000000" pitchFamily="2" charset="2"/>
              <a:buChar char=""/>
            </a:pPr>
            <a:r>
              <a:rPr lang="pt-BR" sz="1800" b="0" strike="noStrike" spc="-1">
                <a:solidFill>
                  <a:srgbClr val="000000"/>
                </a:solidFill>
                <a:latin typeface="Arial" panose="020B0604020202020204"/>
              </a:rPr>
              <a:t>Clique para editar o formato do texto da estrutura de tópicos</a:t>
            </a:r>
            <a:endParaRPr lang="pt-BR" sz="1800" b="0" strike="noStrike" spc="-1">
              <a:solidFill>
                <a:srgbClr val="000000"/>
              </a:solidFill>
              <a:latin typeface="Arial" panose="020B0604020202020204"/>
            </a:endParaRPr>
          </a:p>
          <a:p>
            <a:pPr marL="864235" lvl="1" indent="-323850">
              <a:spcBef>
                <a:spcPts val="1135"/>
              </a:spcBef>
              <a:buClr>
                <a:srgbClr val="000000"/>
              </a:buClr>
              <a:buSzPct val="75000"/>
              <a:buFont typeface="Symbol" panose="05050102010706020507" charset="2"/>
              <a:buChar char=""/>
            </a:pPr>
            <a:r>
              <a:rPr lang="pt-BR" sz="1800" b="0" strike="noStrike" spc="-1">
                <a:solidFill>
                  <a:srgbClr val="000000"/>
                </a:solidFill>
                <a:latin typeface="Arial" panose="020B0604020202020204"/>
              </a:rPr>
              <a:t>2.º nível da estrutura de tópicos</a:t>
            </a:r>
            <a:endParaRPr lang="pt-BR" sz="1800" b="0" strike="noStrike" spc="-1">
              <a:solidFill>
                <a:srgbClr val="000000"/>
              </a:solidFill>
              <a:latin typeface="Arial" panose="020B0604020202020204"/>
            </a:endParaRPr>
          </a:p>
          <a:p>
            <a:pPr marL="1296035" lvl="2" indent="-288290">
              <a:spcBef>
                <a:spcPts val="850"/>
              </a:spcBef>
              <a:buClr>
                <a:srgbClr val="000000"/>
              </a:buClr>
              <a:buSzPct val="45000"/>
              <a:buFont typeface="Wingdings" panose="05000000000000000000" pitchFamily="2" charset="2"/>
              <a:buChar char=""/>
            </a:pPr>
            <a:r>
              <a:rPr lang="pt-BR" sz="1800" b="0" strike="noStrike" spc="-1">
                <a:solidFill>
                  <a:srgbClr val="000000"/>
                </a:solidFill>
                <a:latin typeface="Arial" panose="020B0604020202020204"/>
              </a:rPr>
              <a:t>3.º nível da estrutura de tópicos</a:t>
            </a:r>
            <a:endParaRPr lang="pt-BR" sz="1800" b="0" strike="noStrike" spc="-1">
              <a:solidFill>
                <a:srgbClr val="000000"/>
              </a:solidFill>
              <a:latin typeface="Arial" panose="020B0604020202020204"/>
            </a:endParaRPr>
          </a:p>
          <a:p>
            <a:pPr marL="1727835" lvl="3" indent="-215900">
              <a:spcBef>
                <a:spcPts val="565"/>
              </a:spcBef>
              <a:buClr>
                <a:srgbClr val="000000"/>
              </a:buClr>
              <a:buSzPct val="75000"/>
              <a:buFont typeface="Symbol" panose="05050102010706020507" charset="2"/>
              <a:buChar char=""/>
            </a:pPr>
            <a:r>
              <a:rPr lang="pt-BR" sz="1800" b="0" strike="noStrike" spc="-1">
                <a:solidFill>
                  <a:srgbClr val="000000"/>
                </a:solidFill>
                <a:latin typeface="Arial" panose="020B0604020202020204"/>
              </a:rPr>
              <a:t>4.º nível da estrutura de tópicos</a:t>
            </a:r>
            <a:endParaRPr lang="pt-BR" sz="1800" b="0" strike="noStrike" spc="-1">
              <a:solidFill>
                <a:srgbClr val="000000"/>
              </a:solidFill>
              <a:latin typeface="Arial" panose="020B0604020202020204"/>
            </a:endParaRPr>
          </a:p>
          <a:p>
            <a:pPr marL="2160270" lvl="4"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5.º nível da estrutura de tópicos</a:t>
            </a:r>
            <a:endParaRPr lang="pt-BR" sz="2000" b="0" strike="noStrike" spc="-1">
              <a:solidFill>
                <a:srgbClr val="000000"/>
              </a:solidFill>
              <a:latin typeface="Arial" panose="020B0604020202020204"/>
            </a:endParaRPr>
          </a:p>
          <a:p>
            <a:pPr marL="2592070" lvl="5"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6.º nível da estrutura de tópicos</a:t>
            </a:r>
            <a:endParaRPr lang="pt-BR" sz="2000" b="0" strike="noStrike" spc="-1">
              <a:solidFill>
                <a:srgbClr val="000000"/>
              </a:solidFill>
              <a:latin typeface="Arial" panose="020B0604020202020204"/>
            </a:endParaRPr>
          </a:p>
          <a:p>
            <a:pPr marL="3023870" lvl="6"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7.º nível da estrutura de tópicos</a:t>
            </a:r>
            <a:endParaRPr lang="pt-BR" sz="2000" b="0" strike="noStrike" spc="-1">
              <a:solidFill>
                <a:srgbClr val="000000"/>
              </a:solidFill>
              <a:latin typeface="Arial" panose="020B060402020202020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grpSp>
        <p:nvGrpSpPr>
          <p:cNvPr id="119" name="Group 1"/>
          <p:cNvGrpSpPr/>
          <p:nvPr/>
        </p:nvGrpSpPr>
        <p:grpSpPr>
          <a:xfrm>
            <a:off x="153360" y="3234960"/>
            <a:ext cx="1887840" cy="1762920"/>
            <a:chOff x="153360" y="3234960"/>
            <a:chExt cx="1887840" cy="1762920"/>
          </a:xfrm>
        </p:grpSpPr>
        <p:sp>
          <p:nvSpPr>
            <p:cNvPr id="120" name="CustomShape 2"/>
            <p:cNvSpPr/>
            <p:nvPr/>
          </p:nvSpPr>
          <p:spPr>
            <a:xfrm rot="10800000">
              <a:off x="1344960" y="4807800"/>
              <a:ext cx="263880" cy="133920"/>
            </a:xfrm>
            <a:custGeom>
              <a:avLst/>
              <a:gdLst/>
              <a:ahLst/>
              <a:cxnLst/>
              <a:rect l="l" t="t" r="r" b="b"/>
              <a:pathLst>
                <a:path w="3861" h="1964">
                  <a:moveTo>
                    <a:pt x="1883" y="0"/>
                  </a:moveTo>
                  <a:cubicBezTo>
                    <a:pt x="1816" y="0"/>
                    <a:pt x="1745" y="27"/>
                    <a:pt x="1680" y="88"/>
                  </a:cubicBezTo>
                  <a:cubicBezTo>
                    <a:pt x="1560" y="184"/>
                    <a:pt x="1488" y="329"/>
                    <a:pt x="1440" y="485"/>
                  </a:cubicBezTo>
                  <a:cubicBezTo>
                    <a:pt x="1043" y="449"/>
                    <a:pt x="658" y="425"/>
                    <a:pt x="262" y="413"/>
                  </a:cubicBezTo>
                  <a:cubicBezTo>
                    <a:pt x="258" y="413"/>
                    <a:pt x="255" y="413"/>
                    <a:pt x="251" y="413"/>
                  </a:cubicBezTo>
                  <a:cubicBezTo>
                    <a:pt x="55" y="413"/>
                    <a:pt x="1" y="750"/>
                    <a:pt x="213" y="786"/>
                  </a:cubicBezTo>
                  <a:cubicBezTo>
                    <a:pt x="598" y="846"/>
                    <a:pt x="971" y="882"/>
                    <a:pt x="1355" y="930"/>
                  </a:cubicBezTo>
                  <a:cubicBezTo>
                    <a:pt x="1355" y="978"/>
                    <a:pt x="1343" y="1026"/>
                    <a:pt x="1343" y="1074"/>
                  </a:cubicBezTo>
                  <a:cubicBezTo>
                    <a:pt x="1343" y="1326"/>
                    <a:pt x="1367" y="1687"/>
                    <a:pt x="1584" y="1831"/>
                  </a:cubicBezTo>
                  <a:lnTo>
                    <a:pt x="1584" y="1843"/>
                  </a:lnTo>
                  <a:cubicBezTo>
                    <a:pt x="1623" y="1926"/>
                    <a:pt x="1697" y="1964"/>
                    <a:pt x="1768" y="1964"/>
                  </a:cubicBezTo>
                  <a:cubicBezTo>
                    <a:pt x="1872" y="1964"/>
                    <a:pt x="1968" y="1883"/>
                    <a:pt x="1932" y="1747"/>
                  </a:cubicBezTo>
                  <a:cubicBezTo>
                    <a:pt x="1932" y="1747"/>
                    <a:pt x="1932" y="1735"/>
                    <a:pt x="1920" y="1735"/>
                  </a:cubicBezTo>
                  <a:cubicBezTo>
                    <a:pt x="2005" y="1567"/>
                    <a:pt x="1944" y="1375"/>
                    <a:pt x="1957" y="1170"/>
                  </a:cubicBezTo>
                  <a:cubicBezTo>
                    <a:pt x="1957" y="1110"/>
                    <a:pt x="1969" y="1062"/>
                    <a:pt x="1981" y="1002"/>
                  </a:cubicBezTo>
                  <a:cubicBezTo>
                    <a:pt x="2449" y="1050"/>
                    <a:pt x="2918" y="1098"/>
                    <a:pt x="3387" y="1182"/>
                  </a:cubicBezTo>
                  <a:cubicBezTo>
                    <a:pt x="3406" y="1185"/>
                    <a:pt x="3424" y="1186"/>
                    <a:pt x="3442" y="1186"/>
                  </a:cubicBezTo>
                  <a:cubicBezTo>
                    <a:pt x="3802" y="1186"/>
                    <a:pt x="3860" y="629"/>
                    <a:pt x="3459" y="617"/>
                  </a:cubicBezTo>
                  <a:cubicBezTo>
                    <a:pt x="3014" y="605"/>
                    <a:pt x="2570" y="569"/>
                    <a:pt x="2125" y="533"/>
                  </a:cubicBezTo>
                  <a:cubicBezTo>
                    <a:pt x="2137" y="485"/>
                    <a:pt x="2149" y="425"/>
                    <a:pt x="2161" y="365"/>
                  </a:cubicBezTo>
                  <a:cubicBezTo>
                    <a:pt x="2195" y="167"/>
                    <a:pt x="2051" y="0"/>
                    <a:pt x="188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21" name="CustomShape 3"/>
            <p:cNvSpPr/>
            <p:nvPr/>
          </p:nvSpPr>
          <p:spPr>
            <a:xfrm rot="10800000">
              <a:off x="930960" y="4820040"/>
              <a:ext cx="219960" cy="177840"/>
            </a:xfrm>
            <a:custGeom>
              <a:avLst/>
              <a:gdLst/>
              <a:ahLst/>
              <a:cxnLst/>
              <a:rect l="l" t="t" r="r" b="b"/>
              <a:pathLst>
                <a:path w="3219" h="2606">
                  <a:moveTo>
                    <a:pt x="1661" y="0"/>
                  </a:moveTo>
                  <a:cubicBezTo>
                    <a:pt x="1570" y="0"/>
                    <a:pt x="1478" y="41"/>
                    <a:pt x="1419" y="134"/>
                  </a:cubicBezTo>
                  <a:cubicBezTo>
                    <a:pt x="1251" y="374"/>
                    <a:pt x="1155" y="651"/>
                    <a:pt x="1095" y="951"/>
                  </a:cubicBezTo>
                  <a:cubicBezTo>
                    <a:pt x="818" y="951"/>
                    <a:pt x="542" y="963"/>
                    <a:pt x="265" y="975"/>
                  </a:cubicBezTo>
                  <a:cubicBezTo>
                    <a:pt x="1" y="987"/>
                    <a:pt x="1" y="1360"/>
                    <a:pt x="265" y="1372"/>
                  </a:cubicBezTo>
                  <a:cubicBezTo>
                    <a:pt x="530" y="1384"/>
                    <a:pt x="794" y="1396"/>
                    <a:pt x="1071" y="1396"/>
                  </a:cubicBezTo>
                  <a:cubicBezTo>
                    <a:pt x="1059" y="1745"/>
                    <a:pt x="1107" y="2093"/>
                    <a:pt x="1191" y="2406"/>
                  </a:cubicBezTo>
                  <a:cubicBezTo>
                    <a:pt x="1224" y="2545"/>
                    <a:pt x="1328" y="2605"/>
                    <a:pt x="1437" y="2605"/>
                  </a:cubicBezTo>
                  <a:cubicBezTo>
                    <a:pt x="1601" y="2605"/>
                    <a:pt x="1775" y="2467"/>
                    <a:pt x="1732" y="2250"/>
                  </a:cubicBezTo>
                  <a:cubicBezTo>
                    <a:pt x="1672" y="1949"/>
                    <a:pt x="1672" y="1685"/>
                    <a:pt x="1696" y="1408"/>
                  </a:cubicBezTo>
                  <a:lnTo>
                    <a:pt x="1696" y="1408"/>
                  </a:lnTo>
                  <a:cubicBezTo>
                    <a:pt x="2092" y="1420"/>
                    <a:pt x="2489" y="1420"/>
                    <a:pt x="2886" y="1432"/>
                  </a:cubicBezTo>
                  <a:cubicBezTo>
                    <a:pt x="2889" y="1432"/>
                    <a:pt x="2893" y="1432"/>
                    <a:pt x="2897" y="1432"/>
                  </a:cubicBezTo>
                  <a:cubicBezTo>
                    <a:pt x="3215" y="1432"/>
                    <a:pt x="3219" y="915"/>
                    <a:pt x="2907" y="915"/>
                  </a:cubicBezTo>
                  <a:cubicBezTo>
                    <a:pt x="2900" y="915"/>
                    <a:pt x="2893" y="915"/>
                    <a:pt x="2886" y="915"/>
                  </a:cubicBezTo>
                  <a:cubicBezTo>
                    <a:pt x="2513" y="927"/>
                    <a:pt x="2153" y="927"/>
                    <a:pt x="1780" y="939"/>
                  </a:cubicBezTo>
                  <a:cubicBezTo>
                    <a:pt x="1828" y="747"/>
                    <a:pt x="1876" y="555"/>
                    <a:pt x="1936" y="350"/>
                  </a:cubicBezTo>
                  <a:cubicBezTo>
                    <a:pt x="1991" y="140"/>
                    <a:pt x="1828" y="0"/>
                    <a:pt x="1661"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22" name="CustomShape 4"/>
            <p:cNvSpPr/>
            <p:nvPr/>
          </p:nvSpPr>
          <p:spPr>
            <a:xfrm rot="10800000">
              <a:off x="525600" y="4801680"/>
              <a:ext cx="205920" cy="174600"/>
            </a:xfrm>
            <a:custGeom>
              <a:avLst/>
              <a:gdLst/>
              <a:ahLst/>
              <a:cxnLst/>
              <a:rect l="l" t="t" r="r" b="b"/>
              <a:pathLst>
                <a:path w="3015" h="2558">
                  <a:moveTo>
                    <a:pt x="1413" y="0"/>
                  </a:moveTo>
                  <a:cubicBezTo>
                    <a:pt x="1278" y="0"/>
                    <a:pt x="1142" y="93"/>
                    <a:pt x="1118" y="280"/>
                  </a:cubicBezTo>
                  <a:cubicBezTo>
                    <a:pt x="1094" y="496"/>
                    <a:pt x="1094" y="712"/>
                    <a:pt x="1094" y="929"/>
                  </a:cubicBezTo>
                  <a:cubicBezTo>
                    <a:pt x="806" y="929"/>
                    <a:pt x="529" y="941"/>
                    <a:pt x="253" y="953"/>
                  </a:cubicBezTo>
                  <a:cubicBezTo>
                    <a:pt x="0" y="965"/>
                    <a:pt x="0" y="1338"/>
                    <a:pt x="253" y="1350"/>
                  </a:cubicBezTo>
                  <a:cubicBezTo>
                    <a:pt x="541" y="1374"/>
                    <a:pt x="818" y="1374"/>
                    <a:pt x="1106" y="1386"/>
                  </a:cubicBezTo>
                  <a:cubicBezTo>
                    <a:pt x="1118" y="1698"/>
                    <a:pt x="1154" y="2011"/>
                    <a:pt x="1166" y="2323"/>
                  </a:cubicBezTo>
                  <a:cubicBezTo>
                    <a:pt x="1179" y="2480"/>
                    <a:pt x="1296" y="2558"/>
                    <a:pt x="1413" y="2558"/>
                  </a:cubicBezTo>
                  <a:cubicBezTo>
                    <a:pt x="1530" y="2558"/>
                    <a:pt x="1647" y="2480"/>
                    <a:pt x="1659" y="2323"/>
                  </a:cubicBezTo>
                  <a:cubicBezTo>
                    <a:pt x="1683" y="2023"/>
                    <a:pt x="1707" y="1710"/>
                    <a:pt x="1731" y="1398"/>
                  </a:cubicBezTo>
                  <a:cubicBezTo>
                    <a:pt x="2044" y="1410"/>
                    <a:pt x="2369" y="1410"/>
                    <a:pt x="2693" y="1410"/>
                  </a:cubicBezTo>
                  <a:cubicBezTo>
                    <a:pt x="2697" y="1410"/>
                    <a:pt x="2700" y="1410"/>
                    <a:pt x="2704" y="1410"/>
                  </a:cubicBezTo>
                  <a:cubicBezTo>
                    <a:pt x="3014" y="1410"/>
                    <a:pt x="3014" y="893"/>
                    <a:pt x="2704" y="893"/>
                  </a:cubicBezTo>
                  <a:cubicBezTo>
                    <a:pt x="2700" y="893"/>
                    <a:pt x="2697" y="893"/>
                    <a:pt x="2693" y="893"/>
                  </a:cubicBezTo>
                  <a:lnTo>
                    <a:pt x="1743" y="905"/>
                  </a:lnTo>
                  <a:cubicBezTo>
                    <a:pt x="1743" y="700"/>
                    <a:pt x="1731" y="484"/>
                    <a:pt x="1707" y="280"/>
                  </a:cubicBezTo>
                  <a:cubicBezTo>
                    <a:pt x="1683" y="93"/>
                    <a:pt x="1548" y="0"/>
                    <a:pt x="141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23" name="CustomShape 5"/>
            <p:cNvSpPr/>
            <p:nvPr/>
          </p:nvSpPr>
          <p:spPr>
            <a:xfrm rot="10800000">
              <a:off x="153360" y="4781160"/>
              <a:ext cx="219960" cy="194400"/>
            </a:xfrm>
            <a:custGeom>
              <a:avLst/>
              <a:gdLst/>
              <a:ahLst/>
              <a:cxnLst/>
              <a:rect l="l" t="t" r="r" b="b"/>
              <a:pathLst>
                <a:path w="3220" h="2844">
                  <a:moveTo>
                    <a:pt x="1782" y="1"/>
                  </a:moveTo>
                  <a:cubicBezTo>
                    <a:pt x="1668" y="1"/>
                    <a:pt x="1558" y="63"/>
                    <a:pt x="1520" y="206"/>
                  </a:cubicBezTo>
                  <a:cubicBezTo>
                    <a:pt x="1436" y="482"/>
                    <a:pt x="1376" y="759"/>
                    <a:pt x="1316" y="1035"/>
                  </a:cubicBezTo>
                  <a:cubicBezTo>
                    <a:pt x="967" y="987"/>
                    <a:pt x="619" y="951"/>
                    <a:pt x="270" y="903"/>
                  </a:cubicBezTo>
                  <a:cubicBezTo>
                    <a:pt x="263" y="902"/>
                    <a:pt x="257" y="902"/>
                    <a:pt x="250" y="902"/>
                  </a:cubicBezTo>
                  <a:cubicBezTo>
                    <a:pt x="50" y="902"/>
                    <a:pt x="1" y="1253"/>
                    <a:pt x="222" y="1288"/>
                  </a:cubicBezTo>
                  <a:cubicBezTo>
                    <a:pt x="559" y="1348"/>
                    <a:pt x="895" y="1396"/>
                    <a:pt x="1232" y="1456"/>
                  </a:cubicBezTo>
                  <a:cubicBezTo>
                    <a:pt x="1148" y="1816"/>
                    <a:pt x="1075" y="2189"/>
                    <a:pt x="1003" y="2550"/>
                  </a:cubicBezTo>
                  <a:cubicBezTo>
                    <a:pt x="967" y="2725"/>
                    <a:pt x="1109" y="2843"/>
                    <a:pt x="1244" y="2843"/>
                  </a:cubicBezTo>
                  <a:cubicBezTo>
                    <a:pt x="1331" y="2843"/>
                    <a:pt x="1415" y="2795"/>
                    <a:pt x="1448" y="2682"/>
                  </a:cubicBezTo>
                  <a:cubicBezTo>
                    <a:pt x="1556" y="2297"/>
                    <a:pt x="1677" y="1925"/>
                    <a:pt x="1785" y="1540"/>
                  </a:cubicBezTo>
                  <a:cubicBezTo>
                    <a:pt x="2121" y="1588"/>
                    <a:pt x="2470" y="1648"/>
                    <a:pt x="2806" y="1708"/>
                  </a:cubicBezTo>
                  <a:cubicBezTo>
                    <a:pt x="2826" y="1712"/>
                    <a:pt x="2845" y="1713"/>
                    <a:pt x="2863" y="1713"/>
                  </a:cubicBezTo>
                  <a:cubicBezTo>
                    <a:pt x="3174" y="1713"/>
                    <a:pt x="3219" y="1249"/>
                    <a:pt x="2879" y="1215"/>
                  </a:cubicBezTo>
                  <a:cubicBezTo>
                    <a:pt x="2554" y="1179"/>
                    <a:pt x="2229" y="1143"/>
                    <a:pt x="1905" y="1095"/>
                  </a:cubicBezTo>
                  <a:cubicBezTo>
                    <a:pt x="1965" y="855"/>
                    <a:pt x="2025" y="614"/>
                    <a:pt x="2085" y="362"/>
                  </a:cubicBezTo>
                  <a:cubicBezTo>
                    <a:pt x="2136" y="144"/>
                    <a:pt x="1955" y="1"/>
                    <a:pt x="1782"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24" name="CustomShape 6"/>
            <p:cNvSpPr/>
            <p:nvPr/>
          </p:nvSpPr>
          <p:spPr>
            <a:xfrm rot="10800000">
              <a:off x="1170720" y="4569120"/>
              <a:ext cx="238320" cy="168480"/>
            </a:xfrm>
            <a:custGeom>
              <a:avLst/>
              <a:gdLst/>
              <a:ahLst/>
              <a:cxnLst/>
              <a:rect l="l" t="t" r="r" b="b"/>
              <a:pathLst>
                <a:path w="3487" h="2466">
                  <a:moveTo>
                    <a:pt x="2219" y="0"/>
                  </a:moveTo>
                  <a:cubicBezTo>
                    <a:pt x="2135" y="0"/>
                    <a:pt x="2050" y="39"/>
                    <a:pt x="1996" y="127"/>
                  </a:cubicBezTo>
                  <a:cubicBezTo>
                    <a:pt x="1839" y="367"/>
                    <a:pt x="1755" y="631"/>
                    <a:pt x="1707" y="920"/>
                  </a:cubicBezTo>
                  <a:cubicBezTo>
                    <a:pt x="1226" y="920"/>
                    <a:pt x="733" y="944"/>
                    <a:pt x="253" y="968"/>
                  </a:cubicBezTo>
                  <a:cubicBezTo>
                    <a:pt x="0" y="980"/>
                    <a:pt x="0" y="1341"/>
                    <a:pt x="253" y="1353"/>
                  </a:cubicBezTo>
                  <a:cubicBezTo>
                    <a:pt x="721" y="1377"/>
                    <a:pt x="1202" y="1389"/>
                    <a:pt x="1683" y="1401"/>
                  </a:cubicBezTo>
                  <a:cubicBezTo>
                    <a:pt x="1695" y="1749"/>
                    <a:pt x="1767" y="2086"/>
                    <a:pt x="1900" y="2387"/>
                  </a:cubicBezTo>
                  <a:cubicBezTo>
                    <a:pt x="1922" y="2442"/>
                    <a:pt x="1968" y="2465"/>
                    <a:pt x="2016" y="2465"/>
                  </a:cubicBezTo>
                  <a:cubicBezTo>
                    <a:pt x="2093" y="2465"/>
                    <a:pt x="2176" y="2404"/>
                    <a:pt x="2176" y="2314"/>
                  </a:cubicBezTo>
                  <a:cubicBezTo>
                    <a:pt x="2164" y="2014"/>
                    <a:pt x="2152" y="1701"/>
                    <a:pt x="2188" y="1413"/>
                  </a:cubicBezTo>
                  <a:lnTo>
                    <a:pt x="3162" y="1413"/>
                  </a:lnTo>
                  <a:cubicBezTo>
                    <a:pt x="3486" y="1413"/>
                    <a:pt x="3486" y="908"/>
                    <a:pt x="3162" y="908"/>
                  </a:cubicBezTo>
                  <a:lnTo>
                    <a:pt x="2296" y="908"/>
                  </a:lnTo>
                  <a:cubicBezTo>
                    <a:pt x="2344" y="716"/>
                    <a:pt x="2416" y="523"/>
                    <a:pt x="2477" y="331"/>
                  </a:cubicBezTo>
                  <a:cubicBezTo>
                    <a:pt x="2531" y="135"/>
                    <a:pt x="2377" y="0"/>
                    <a:pt x="221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25" name="CustomShape 7"/>
            <p:cNvSpPr/>
            <p:nvPr/>
          </p:nvSpPr>
          <p:spPr>
            <a:xfrm rot="10800000">
              <a:off x="732240" y="4564440"/>
              <a:ext cx="255600" cy="191520"/>
            </a:xfrm>
            <a:custGeom>
              <a:avLst/>
              <a:gdLst/>
              <a:ahLst/>
              <a:cxnLst/>
              <a:rect l="l" t="t" r="r" b="b"/>
              <a:pathLst>
                <a:path w="3740" h="2802">
                  <a:moveTo>
                    <a:pt x="1666" y="1"/>
                  </a:moveTo>
                  <a:cubicBezTo>
                    <a:pt x="1534" y="1"/>
                    <a:pt x="1401" y="88"/>
                    <a:pt x="1395" y="262"/>
                  </a:cubicBezTo>
                  <a:cubicBezTo>
                    <a:pt x="1383" y="371"/>
                    <a:pt x="1383" y="479"/>
                    <a:pt x="1383" y="587"/>
                  </a:cubicBezTo>
                  <a:cubicBezTo>
                    <a:pt x="987" y="599"/>
                    <a:pt x="590" y="623"/>
                    <a:pt x="217" y="683"/>
                  </a:cubicBezTo>
                  <a:cubicBezTo>
                    <a:pt x="1" y="707"/>
                    <a:pt x="1" y="984"/>
                    <a:pt x="217" y="1008"/>
                  </a:cubicBezTo>
                  <a:cubicBezTo>
                    <a:pt x="590" y="1056"/>
                    <a:pt x="987" y="1092"/>
                    <a:pt x="1383" y="1092"/>
                  </a:cubicBezTo>
                  <a:cubicBezTo>
                    <a:pt x="1395" y="1597"/>
                    <a:pt x="1431" y="2102"/>
                    <a:pt x="1455" y="2594"/>
                  </a:cubicBezTo>
                  <a:cubicBezTo>
                    <a:pt x="1461" y="2733"/>
                    <a:pt x="1564" y="2802"/>
                    <a:pt x="1666" y="2802"/>
                  </a:cubicBezTo>
                  <a:cubicBezTo>
                    <a:pt x="1768" y="2802"/>
                    <a:pt x="1870" y="2733"/>
                    <a:pt x="1876" y="2594"/>
                  </a:cubicBezTo>
                  <a:cubicBezTo>
                    <a:pt x="1900" y="2102"/>
                    <a:pt x="1936" y="1597"/>
                    <a:pt x="1948" y="1104"/>
                  </a:cubicBezTo>
                  <a:cubicBezTo>
                    <a:pt x="2441" y="1104"/>
                    <a:pt x="2934" y="1092"/>
                    <a:pt x="3415" y="1092"/>
                  </a:cubicBezTo>
                  <a:cubicBezTo>
                    <a:pt x="3419" y="1092"/>
                    <a:pt x="3422" y="1092"/>
                    <a:pt x="3426" y="1092"/>
                  </a:cubicBezTo>
                  <a:cubicBezTo>
                    <a:pt x="3739" y="1092"/>
                    <a:pt x="3736" y="587"/>
                    <a:pt x="3415" y="587"/>
                  </a:cubicBezTo>
                  <a:cubicBezTo>
                    <a:pt x="3255" y="591"/>
                    <a:pt x="3093" y="592"/>
                    <a:pt x="2930" y="592"/>
                  </a:cubicBezTo>
                  <a:cubicBezTo>
                    <a:pt x="2605" y="592"/>
                    <a:pt x="2277" y="587"/>
                    <a:pt x="1948" y="587"/>
                  </a:cubicBezTo>
                  <a:cubicBezTo>
                    <a:pt x="1948" y="479"/>
                    <a:pt x="1948" y="371"/>
                    <a:pt x="1936" y="262"/>
                  </a:cubicBezTo>
                  <a:cubicBezTo>
                    <a:pt x="1930" y="88"/>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26" name="CustomShape 8"/>
            <p:cNvSpPr/>
            <p:nvPr/>
          </p:nvSpPr>
          <p:spPr>
            <a:xfrm rot="10800000">
              <a:off x="375120" y="4565160"/>
              <a:ext cx="234360" cy="168480"/>
            </a:xfrm>
            <a:custGeom>
              <a:avLst/>
              <a:gdLst/>
              <a:ahLst/>
              <a:cxnLst/>
              <a:rect l="l" t="t" r="r" b="b"/>
              <a:pathLst>
                <a:path w="3427" h="2468">
                  <a:moveTo>
                    <a:pt x="1387" y="0"/>
                  </a:moveTo>
                  <a:cubicBezTo>
                    <a:pt x="1278" y="0"/>
                    <a:pt x="1167" y="76"/>
                    <a:pt x="1143" y="226"/>
                  </a:cubicBezTo>
                  <a:cubicBezTo>
                    <a:pt x="1119" y="454"/>
                    <a:pt x="1106" y="683"/>
                    <a:pt x="1119" y="911"/>
                  </a:cubicBezTo>
                  <a:cubicBezTo>
                    <a:pt x="818" y="911"/>
                    <a:pt x="517" y="923"/>
                    <a:pt x="217" y="935"/>
                  </a:cubicBezTo>
                  <a:cubicBezTo>
                    <a:pt x="1" y="935"/>
                    <a:pt x="1" y="1272"/>
                    <a:pt x="217" y="1272"/>
                  </a:cubicBezTo>
                  <a:cubicBezTo>
                    <a:pt x="517" y="1284"/>
                    <a:pt x="830" y="1296"/>
                    <a:pt x="1131" y="1296"/>
                  </a:cubicBezTo>
                  <a:cubicBezTo>
                    <a:pt x="1143" y="1620"/>
                    <a:pt x="1167" y="1957"/>
                    <a:pt x="1179" y="2269"/>
                  </a:cubicBezTo>
                  <a:cubicBezTo>
                    <a:pt x="1185" y="2402"/>
                    <a:pt x="1287" y="2468"/>
                    <a:pt x="1387" y="2468"/>
                  </a:cubicBezTo>
                  <a:cubicBezTo>
                    <a:pt x="1488" y="2468"/>
                    <a:pt x="1587" y="2402"/>
                    <a:pt x="1587" y="2269"/>
                  </a:cubicBezTo>
                  <a:cubicBezTo>
                    <a:pt x="1599" y="1957"/>
                    <a:pt x="1623" y="1632"/>
                    <a:pt x="1647" y="1308"/>
                  </a:cubicBezTo>
                  <a:cubicBezTo>
                    <a:pt x="2140" y="1320"/>
                    <a:pt x="2633" y="1332"/>
                    <a:pt x="3126" y="1344"/>
                  </a:cubicBezTo>
                  <a:cubicBezTo>
                    <a:pt x="3427" y="1344"/>
                    <a:pt x="3427" y="863"/>
                    <a:pt x="3126" y="863"/>
                  </a:cubicBezTo>
                  <a:cubicBezTo>
                    <a:pt x="2633" y="875"/>
                    <a:pt x="2152" y="887"/>
                    <a:pt x="1659" y="899"/>
                  </a:cubicBezTo>
                  <a:cubicBezTo>
                    <a:pt x="1659" y="671"/>
                    <a:pt x="1647" y="442"/>
                    <a:pt x="1623" y="226"/>
                  </a:cubicBezTo>
                  <a:cubicBezTo>
                    <a:pt x="1605" y="76"/>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27" name="CustomShape 9"/>
            <p:cNvSpPr/>
            <p:nvPr/>
          </p:nvSpPr>
          <p:spPr>
            <a:xfrm rot="10800000">
              <a:off x="930960" y="435528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28" name="CustomShape 10"/>
            <p:cNvSpPr/>
            <p:nvPr/>
          </p:nvSpPr>
          <p:spPr>
            <a:xfrm rot="10800000">
              <a:off x="525240" y="433764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29" name="CustomShape 11"/>
            <p:cNvSpPr/>
            <p:nvPr/>
          </p:nvSpPr>
          <p:spPr>
            <a:xfrm rot="10800000">
              <a:off x="153360" y="431676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0" name="CustomShape 12"/>
            <p:cNvSpPr/>
            <p:nvPr/>
          </p:nvSpPr>
          <p:spPr>
            <a:xfrm rot="10800000">
              <a:off x="1170720" y="4105080"/>
              <a:ext cx="238320" cy="168120"/>
            </a:xfrm>
            <a:custGeom>
              <a:avLst/>
              <a:gdLst/>
              <a:ahLst/>
              <a:cxnLst/>
              <a:rect l="l" t="t" r="r" b="b"/>
              <a:pathLst>
                <a:path w="3487" h="2461">
                  <a:moveTo>
                    <a:pt x="2215" y="0"/>
                  </a:moveTo>
                  <a:cubicBezTo>
                    <a:pt x="2132" y="0"/>
                    <a:pt x="2049" y="36"/>
                    <a:pt x="1996" y="118"/>
                  </a:cubicBezTo>
                  <a:cubicBezTo>
                    <a:pt x="1839" y="359"/>
                    <a:pt x="1755" y="635"/>
                    <a:pt x="1707" y="912"/>
                  </a:cubicBezTo>
                  <a:cubicBezTo>
                    <a:pt x="1226" y="924"/>
                    <a:pt x="733" y="936"/>
                    <a:pt x="253" y="960"/>
                  </a:cubicBezTo>
                  <a:cubicBezTo>
                    <a:pt x="0" y="972"/>
                    <a:pt x="0" y="1345"/>
                    <a:pt x="253" y="1357"/>
                  </a:cubicBezTo>
                  <a:cubicBezTo>
                    <a:pt x="721" y="1369"/>
                    <a:pt x="1202" y="1393"/>
                    <a:pt x="1683" y="1405"/>
                  </a:cubicBezTo>
                  <a:cubicBezTo>
                    <a:pt x="1695" y="1741"/>
                    <a:pt x="1767" y="2090"/>
                    <a:pt x="1900" y="2390"/>
                  </a:cubicBezTo>
                  <a:cubicBezTo>
                    <a:pt x="1922" y="2440"/>
                    <a:pt x="1966" y="2460"/>
                    <a:pt x="2012" y="2460"/>
                  </a:cubicBezTo>
                  <a:cubicBezTo>
                    <a:pt x="2091" y="2460"/>
                    <a:pt x="2176" y="2401"/>
                    <a:pt x="2176" y="2318"/>
                  </a:cubicBezTo>
                  <a:cubicBezTo>
                    <a:pt x="2164" y="2018"/>
                    <a:pt x="2152" y="1705"/>
                    <a:pt x="2188" y="1405"/>
                  </a:cubicBezTo>
                  <a:cubicBezTo>
                    <a:pt x="2513" y="1405"/>
                    <a:pt x="2837" y="1417"/>
                    <a:pt x="3162" y="1417"/>
                  </a:cubicBezTo>
                  <a:cubicBezTo>
                    <a:pt x="3486" y="1405"/>
                    <a:pt x="3486" y="900"/>
                    <a:pt x="3162" y="900"/>
                  </a:cubicBezTo>
                  <a:cubicBezTo>
                    <a:pt x="2873" y="900"/>
                    <a:pt x="2585" y="900"/>
                    <a:pt x="2296" y="912"/>
                  </a:cubicBezTo>
                  <a:cubicBezTo>
                    <a:pt x="2344" y="707"/>
                    <a:pt x="2416" y="527"/>
                    <a:pt x="2477" y="323"/>
                  </a:cubicBezTo>
                  <a:cubicBezTo>
                    <a:pt x="2532" y="133"/>
                    <a:pt x="2374" y="0"/>
                    <a:pt x="221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1" name="CustomShape 13"/>
            <p:cNvSpPr/>
            <p:nvPr/>
          </p:nvSpPr>
          <p:spPr>
            <a:xfrm rot="10800000">
              <a:off x="732240" y="4100760"/>
              <a:ext cx="255600" cy="191160"/>
            </a:xfrm>
            <a:custGeom>
              <a:avLst/>
              <a:gdLst/>
              <a:ahLst/>
              <a:cxnLst/>
              <a:rect l="l" t="t" r="r" b="b"/>
              <a:pathLst>
                <a:path w="3740" h="2799">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2" name="CustomShape 14"/>
            <p:cNvSpPr/>
            <p:nvPr/>
          </p:nvSpPr>
          <p:spPr>
            <a:xfrm rot="10800000">
              <a:off x="375120" y="4101480"/>
              <a:ext cx="234360" cy="168120"/>
            </a:xfrm>
            <a:custGeom>
              <a:avLst/>
              <a:gdLst/>
              <a:ahLst/>
              <a:cxnLst/>
              <a:rect l="l" t="t" r="r" b="b"/>
              <a:pathLst>
                <a:path w="3427" h="2465">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3" name="CustomShape 15"/>
            <p:cNvSpPr/>
            <p:nvPr/>
          </p:nvSpPr>
          <p:spPr>
            <a:xfrm rot="10800000">
              <a:off x="1344960" y="4343040"/>
              <a:ext cx="264240" cy="134640"/>
            </a:xfrm>
            <a:custGeom>
              <a:avLst/>
              <a:gdLst/>
              <a:ahLst/>
              <a:cxnLst/>
              <a:rect l="l" t="t" r="r" b="b"/>
              <a:pathLst>
                <a:path w="3863" h="1974">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4" name="CustomShape 16"/>
            <p:cNvSpPr/>
            <p:nvPr/>
          </p:nvSpPr>
          <p:spPr>
            <a:xfrm rot="10800000">
              <a:off x="930960" y="435528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5" name="CustomShape 17"/>
            <p:cNvSpPr/>
            <p:nvPr/>
          </p:nvSpPr>
          <p:spPr>
            <a:xfrm rot="10800000">
              <a:off x="525240" y="433764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6" name="CustomShape 18"/>
            <p:cNvSpPr/>
            <p:nvPr/>
          </p:nvSpPr>
          <p:spPr>
            <a:xfrm rot="10800000">
              <a:off x="153360" y="431676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7" name="CustomShape 19"/>
            <p:cNvSpPr/>
            <p:nvPr/>
          </p:nvSpPr>
          <p:spPr>
            <a:xfrm rot="10800000">
              <a:off x="1170720" y="4105080"/>
              <a:ext cx="238320" cy="168120"/>
            </a:xfrm>
            <a:custGeom>
              <a:avLst/>
              <a:gdLst/>
              <a:ahLst/>
              <a:cxnLst/>
              <a:rect l="l" t="t" r="r" b="b"/>
              <a:pathLst>
                <a:path w="3487" h="2461">
                  <a:moveTo>
                    <a:pt x="2215" y="0"/>
                  </a:moveTo>
                  <a:cubicBezTo>
                    <a:pt x="2132" y="0"/>
                    <a:pt x="2049" y="36"/>
                    <a:pt x="1996" y="118"/>
                  </a:cubicBezTo>
                  <a:cubicBezTo>
                    <a:pt x="1839" y="359"/>
                    <a:pt x="1755" y="635"/>
                    <a:pt x="1707" y="912"/>
                  </a:cubicBezTo>
                  <a:cubicBezTo>
                    <a:pt x="1226" y="924"/>
                    <a:pt x="733" y="936"/>
                    <a:pt x="253" y="960"/>
                  </a:cubicBezTo>
                  <a:cubicBezTo>
                    <a:pt x="0" y="972"/>
                    <a:pt x="0" y="1345"/>
                    <a:pt x="253" y="1357"/>
                  </a:cubicBezTo>
                  <a:cubicBezTo>
                    <a:pt x="721" y="1369"/>
                    <a:pt x="1202" y="1393"/>
                    <a:pt x="1683" y="1405"/>
                  </a:cubicBezTo>
                  <a:cubicBezTo>
                    <a:pt x="1695" y="1741"/>
                    <a:pt x="1767" y="2090"/>
                    <a:pt x="1900" y="2390"/>
                  </a:cubicBezTo>
                  <a:cubicBezTo>
                    <a:pt x="1922" y="2440"/>
                    <a:pt x="1966" y="2460"/>
                    <a:pt x="2012" y="2460"/>
                  </a:cubicBezTo>
                  <a:cubicBezTo>
                    <a:pt x="2091" y="2460"/>
                    <a:pt x="2176" y="2401"/>
                    <a:pt x="2176" y="2318"/>
                  </a:cubicBezTo>
                  <a:cubicBezTo>
                    <a:pt x="2164" y="2018"/>
                    <a:pt x="2152" y="1705"/>
                    <a:pt x="2188" y="1405"/>
                  </a:cubicBezTo>
                  <a:cubicBezTo>
                    <a:pt x="2513" y="1405"/>
                    <a:pt x="2837" y="1417"/>
                    <a:pt x="3162" y="1417"/>
                  </a:cubicBezTo>
                  <a:cubicBezTo>
                    <a:pt x="3486" y="1405"/>
                    <a:pt x="3486" y="900"/>
                    <a:pt x="3162" y="900"/>
                  </a:cubicBezTo>
                  <a:cubicBezTo>
                    <a:pt x="2873" y="900"/>
                    <a:pt x="2585" y="900"/>
                    <a:pt x="2296" y="912"/>
                  </a:cubicBezTo>
                  <a:cubicBezTo>
                    <a:pt x="2344" y="707"/>
                    <a:pt x="2416" y="527"/>
                    <a:pt x="2477" y="323"/>
                  </a:cubicBezTo>
                  <a:cubicBezTo>
                    <a:pt x="2532" y="133"/>
                    <a:pt x="2374" y="0"/>
                    <a:pt x="221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8" name="CustomShape 20"/>
            <p:cNvSpPr/>
            <p:nvPr/>
          </p:nvSpPr>
          <p:spPr>
            <a:xfrm rot="10800000">
              <a:off x="732240" y="4100760"/>
              <a:ext cx="255600" cy="191160"/>
            </a:xfrm>
            <a:custGeom>
              <a:avLst/>
              <a:gdLst/>
              <a:ahLst/>
              <a:cxnLst/>
              <a:rect l="l" t="t" r="r" b="b"/>
              <a:pathLst>
                <a:path w="3740" h="2799">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39" name="CustomShape 21"/>
            <p:cNvSpPr/>
            <p:nvPr/>
          </p:nvSpPr>
          <p:spPr>
            <a:xfrm rot="10800000">
              <a:off x="375120" y="4101480"/>
              <a:ext cx="234360" cy="168120"/>
            </a:xfrm>
            <a:custGeom>
              <a:avLst/>
              <a:gdLst/>
              <a:ahLst/>
              <a:cxnLst/>
              <a:rect l="l" t="t" r="r" b="b"/>
              <a:pathLst>
                <a:path w="3427" h="2465">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0" name="CustomShape 22"/>
            <p:cNvSpPr/>
            <p:nvPr/>
          </p:nvSpPr>
          <p:spPr>
            <a:xfrm rot="10800000">
              <a:off x="525600" y="387288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1" name="CustomShape 23"/>
            <p:cNvSpPr/>
            <p:nvPr/>
          </p:nvSpPr>
          <p:spPr>
            <a:xfrm rot="10800000">
              <a:off x="153360" y="385236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2" name="CustomShape 24"/>
            <p:cNvSpPr/>
            <p:nvPr/>
          </p:nvSpPr>
          <p:spPr>
            <a:xfrm rot="10800000">
              <a:off x="732240" y="3636720"/>
              <a:ext cx="255600" cy="19044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3" name="CustomShape 25"/>
            <p:cNvSpPr/>
            <p:nvPr/>
          </p:nvSpPr>
          <p:spPr>
            <a:xfrm rot="10800000">
              <a:off x="298800" y="3636360"/>
              <a:ext cx="234360" cy="168480"/>
            </a:xfrm>
            <a:custGeom>
              <a:avLst/>
              <a:gdLst/>
              <a:ahLst/>
              <a:cxnLst/>
              <a:rect l="l" t="t" r="r" b="b"/>
              <a:pathLst>
                <a:path w="3427" h="2468">
                  <a:moveTo>
                    <a:pt x="1387" y="0"/>
                  </a:moveTo>
                  <a:cubicBezTo>
                    <a:pt x="1278" y="0"/>
                    <a:pt x="1167" y="75"/>
                    <a:pt x="1143" y="225"/>
                  </a:cubicBezTo>
                  <a:cubicBezTo>
                    <a:pt x="1119" y="454"/>
                    <a:pt x="1106" y="670"/>
                    <a:pt x="1119" y="911"/>
                  </a:cubicBezTo>
                  <a:cubicBezTo>
                    <a:pt x="818" y="911"/>
                    <a:pt x="517" y="923"/>
                    <a:pt x="217" y="923"/>
                  </a:cubicBezTo>
                  <a:cubicBezTo>
                    <a:pt x="1" y="935"/>
                    <a:pt x="1" y="1271"/>
                    <a:pt x="217" y="1271"/>
                  </a:cubicBezTo>
                  <a:cubicBezTo>
                    <a:pt x="517" y="1283"/>
                    <a:pt x="830" y="1295"/>
                    <a:pt x="1131" y="1295"/>
                  </a:cubicBezTo>
                  <a:cubicBezTo>
                    <a:pt x="1143" y="1620"/>
                    <a:pt x="1167" y="1944"/>
                    <a:pt x="1179" y="2269"/>
                  </a:cubicBezTo>
                  <a:cubicBezTo>
                    <a:pt x="1185" y="2401"/>
                    <a:pt x="1287" y="2467"/>
                    <a:pt x="1387" y="2467"/>
                  </a:cubicBezTo>
                  <a:cubicBezTo>
                    <a:pt x="1488" y="2467"/>
                    <a:pt x="1587" y="2401"/>
                    <a:pt x="1587" y="2269"/>
                  </a:cubicBezTo>
                  <a:cubicBezTo>
                    <a:pt x="1599" y="1957"/>
                    <a:pt x="1623" y="1632"/>
                    <a:pt x="1647" y="1307"/>
                  </a:cubicBezTo>
                  <a:cubicBezTo>
                    <a:pt x="2140" y="1319"/>
                    <a:pt x="2633" y="1331"/>
                    <a:pt x="3126" y="1331"/>
                  </a:cubicBezTo>
                  <a:cubicBezTo>
                    <a:pt x="3130" y="1332"/>
                    <a:pt x="3133" y="1332"/>
                    <a:pt x="3137" y="1332"/>
                  </a:cubicBezTo>
                  <a:cubicBezTo>
                    <a:pt x="3426" y="1332"/>
                    <a:pt x="3423" y="863"/>
                    <a:pt x="3126" y="863"/>
                  </a:cubicBezTo>
                  <a:cubicBezTo>
                    <a:pt x="2633" y="875"/>
                    <a:pt x="2152" y="887"/>
                    <a:pt x="1659" y="887"/>
                  </a:cubicBezTo>
                  <a:cubicBezTo>
                    <a:pt x="1659" y="670"/>
                    <a:pt x="1647" y="442"/>
                    <a:pt x="1623" y="225"/>
                  </a:cubicBezTo>
                  <a:cubicBezTo>
                    <a:pt x="1605" y="75"/>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4" name="CustomShape 26"/>
            <p:cNvSpPr/>
            <p:nvPr/>
          </p:nvSpPr>
          <p:spPr>
            <a:xfrm rot="5236200">
              <a:off x="168480" y="330264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5" name="CustomShape 27"/>
            <p:cNvSpPr/>
            <p:nvPr/>
          </p:nvSpPr>
          <p:spPr>
            <a:xfrm rot="10800000">
              <a:off x="525600" y="387288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6" name="CustomShape 28"/>
            <p:cNvSpPr/>
            <p:nvPr/>
          </p:nvSpPr>
          <p:spPr>
            <a:xfrm rot="10800000">
              <a:off x="153360" y="385236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7" name="CustomShape 29"/>
            <p:cNvSpPr/>
            <p:nvPr/>
          </p:nvSpPr>
          <p:spPr>
            <a:xfrm rot="10800000">
              <a:off x="732240" y="3636720"/>
              <a:ext cx="255600" cy="19044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8" name="CustomShape 30"/>
            <p:cNvSpPr/>
            <p:nvPr/>
          </p:nvSpPr>
          <p:spPr>
            <a:xfrm rot="10800000">
              <a:off x="1344960" y="4343040"/>
              <a:ext cx="264240" cy="134640"/>
            </a:xfrm>
            <a:custGeom>
              <a:avLst/>
              <a:gdLst/>
              <a:ahLst/>
              <a:cxnLst/>
              <a:rect l="l" t="t" r="r" b="b"/>
              <a:pathLst>
                <a:path w="3863" h="1974">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49" name="CustomShape 31"/>
            <p:cNvSpPr/>
            <p:nvPr/>
          </p:nvSpPr>
          <p:spPr>
            <a:xfrm rot="10800000">
              <a:off x="1591560" y="457560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50" name="CustomShape 32"/>
            <p:cNvSpPr/>
            <p:nvPr/>
          </p:nvSpPr>
          <p:spPr>
            <a:xfrm rot="10800000">
              <a:off x="930960" y="389124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51" name="CustomShape 33"/>
            <p:cNvSpPr/>
            <p:nvPr/>
          </p:nvSpPr>
          <p:spPr>
            <a:xfrm rot="10800000">
              <a:off x="930960" y="389124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52" name="CustomShape 34"/>
            <p:cNvSpPr/>
            <p:nvPr/>
          </p:nvSpPr>
          <p:spPr>
            <a:xfrm rot="10800000">
              <a:off x="1802880" y="480492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53" name="CustomShape 35"/>
            <p:cNvSpPr/>
            <p:nvPr/>
          </p:nvSpPr>
          <p:spPr>
            <a:xfrm rot="10800000">
              <a:off x="509400" y="339984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chemeClr val="accent2"/>
            </a:solidFill>
            <a:ln>
              <a:noFill/>
            </a:ln>
          </p:spPr>
          <p:style>
            <a:lnRef idx="0">
              <a:scrgbClr r="0" g="0" b="0"/>
            </a:lnRef>
            <a:fillRef idx="0">
              <a:scrgbClr r="0" g="0" b="0"/>
            </a:fillRef>
            <a:effectRef idx="0">
              <a:scrgbClr r="0" g="0" b="0"/>
            </a:effectRef>
            <a:fontRef idx="minor"/>
          </p:style>
        </p:sp>
      </p:grpSp>
      <p:grpSp>
        <p:nvGrpSpPr>
          <p:cNvPr id="154" name="Group 36"/>
          <p:cNvGrpSpPr/>
          <p:nvPr/>
        </p:nvGrpSpPr>
        <p:grpSpPr>
          <a:xfrm>
            <a:off x="7132680" y="105840"/>
            <a:ext cx="1887840" cy="1762560"/>
            <a:chOff x="7132680" y="105840"/>
            <a:chExt cx="1887840" cy="1762560"/>
          </a:xfrm>
        </p:grpSpPr>
        <p:sp>
          <p:nvSpPr>
            <p:cNvPr id="155" name="CustomShape 37"/>
            <p:cNvSpPr/>
            <p:nvPr/>
          </p:nvSpPr>
          <p:spPr>
            <a:xfrm>
              <a:off x="7565040" y="161640"/>
              <a:ext cx="263880" cy="133920"/>
            </a:xfrm>
            <a:custGeom>
              <a:avLst/>
              <a:gdLst/>
              <a:ahLst/>
              <a:cxnLst/>
              <a:rect l="l" t="t" r="r" b="b"/>
              <a:pathLst>
                <a:path w="3861" h="1964">
                  <a:moveTo>
                    <a:pt x="1883" y="0"/>
                  </a:moveTo>
                  <a:cubicBezTo>
                    <a:pt x="1816" y="0"/>
                    <a:pt x="1745" y="27"/>
                    <a:pt x="1680" y="88"/>
                  </a:cubicBezTo>
                  <a:cubicBezTo>
                    <a:pt x="1560" y="184"/>
                    <a:pt x="1488" y="329"/>
                    <a:pt x="1440" y="485"/>
                  </a:cubicBezTo>
                  <a:cubicBezTo>
                    <a:pt x="1043" y="449"/>
                    <a:pt x="658" y="425"/>
                    <a:pt x="262" y="413"/>
                  </a:cubicBezTo>
                  <a:cubicBezTo>
                    <a:pt x="258" y="413"/>
                    <a:pt x="255" y="413"/>
                    <a:pt x="251" y="413"/>
                  </a:cubicBezTo>
                  <a:cubicBezTo>
                    <a:pt x="55" y="413"/>
                    <a:pt x="1" y="750"/>
                    <a:pt x="213" y="786"/>
                  </a:cubicBezTo>
                  <a:cubicBezTo>
                    <a:pt x="598" y="846"/>
                    <a:pt x="971" y="882"/>
                    <a:pt x="1355" y="930"/>
                  </a:cubicBezTo>
                  <a:cubicBezTo>
                    <a:pt x="1355" y="978"/>
                    <a:pt x="1343" y="1026"/>
                    <a:pt x="1343" y="1074"/>
                  </a:cubicBezTo>
                  <a:cubicBezTo>
                    <a:pt x="1343" y="1326"/>
                    <a:pt x="1367" y="1687"/>
                    <a:pt x="1584" y="1831"/>
                  </a:cubicBezTo>
                  <a:lnTo>
                    <a:pt x="1584" y="1843"/>
                  </a:lnTo>
                  <a:cubicBezTo>
                    <a:pt x="1623" y="1926"/>
                    <a:pt x="1697" y="1964"/>
                    <a:pt x="1768" y="1964"/>
                  </a:cubicBezTo>
                  <a:cubicBezTo>
                    <a:pt x="1872" y="1964"/>
                    <a:pt x="1968" y="1883"/>
                    <a:pt x="1932" y="1747"/>
                  </a:cubicBezTo>
                  <a:cubicBezTo>
                    <a:pt x="1932" y="1747"/>
                    <a:pt x="1932" y="1735"/>
                    <a:pt x="1920" y="1735"/>
                  </a:cubicBezTo>
                  <a:cubicBezTo>
                    <a:pt x="2005" y="1567"/>
                    <a:pt x="1944" y="1375"/>
                    <a:pt x="1957" y="1170"/>
                  </a:cubicBezTo>
                  <a:cubicBezTo>
                    <a:pt x="1957" y="1110"/>
                    <a:pt x="1969" y="1062"/>
                    <a:pt x="1981" y="1002"/>
                  </a:cubicBezTo>
                  <a:cubicBezTo>
                    <a:pt x="2449" y="1050"/>
                    <a:pt x="2918" y="1098"/>
                    <a:pt x="3387" y="1182"/>
                  </a:cubicBezTo>
                  <a:cubicBezTo>
                    <a:pt x="3406" y="1185"/>
                    <a:pt x="3424" y="1186"/>
                    <a:pt x="3442" y="1186"/>
                  </a:cubicBezTo>
                  <a:cubicBezTo>
                    <a:pt x="3802" y="1186"/>
                    <a:pt x="3860" y="629"/>
                    <a:pt x="3459" y="617"/>
                  </a:cubicBezTo>
                  <a:cubicBezTo>
                    <a:pt x="3014" y="605"/>
                    <a:pt x="2570" y="569"/>
                    <a:pt x="2125" y="533"/>
                  </a:cubicBezTo>
                  <a:cubicBezTo>
                    <a:pt x="2137" y="485"/>
                    <a:pt x="2149" y="425"/>
                    <a:pt x="2161" y="365"/>
                  </a:cubicBezTo>
                  <a:cubicBezTo>
                    <a:pt x="2195" y="167"/>
                    <a:pt x="2051" y="0"/>
                    <a:pt x="188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56" name="CustomShape 38"/>
            <p:cNvSpPr/>
            <p:nvPr/>
          </p:nvSpPr>
          <p:spPr>
            <a:xfrm>
              <a:off x="8022960" y="105840"/>
              <a:ext cx="219960" cy="177840"/>
            </a:xfrm>
            <a:custGeom>
              <a:avLst/>
              <a:gdLst/>
              <a:ahLst/>
              <a:cxnLst/>
              <a:rect l="l" t="t" r="r" b="b"/>
              <a:pathLst>
                <a:path w="3219" h="2606">
                  <a:moveTo>
                    <a:pt x="1661" y="0"/>
                  </a:moveTo>
                  <a:cubicBezTo>
                    <a:pt x="1570" y="0"/>
                    <a:pt x="1478" y="41"/>
                    <a:pt x="1419" y="134"/>
                  </a:cubicBezTo>
                  <a:cubicBezTo>
                    <a:pt x="1251" y="374"/>
                    <a:pt x="1155" y="651"/>
                    <a:pt x="1095" y="951"/>
                  </a:cubicBezTo>
                  <a:cubicBezTo>
                    <a:pt x="818" y="951"/>
                    <a:pt x="542" y="963"/>
                    <a:pt x="265" y="975"/>
                  </a:cubicBezTo>
                  <a:cubicBezTo>
                    <a:pt x="1" y="987"/>
                    <a:pt x="1" y="1360"/>
                    <a:pt x="265" y="1372"/>
                  </a:cubicBezTo>
                  <a:cubicBezTo>
                    <a:pt x="530" y="1384"/>
                    <a:pt x="794" y="1396"/>
                    <a:pt x="1071" y="1396"/>
                  </a:cubicBezTo>
                  <a:cubicBezTo>
                    <a:pt x="1059" y="1745"/>
                    <a:pt x="1107" y="2093"/>
                    <a:pt x="1191" y="2406"/>
                  </a:cubicBezTo>
                  <a:cubicBezTo>
                    <a:pt x="1224" y="2545"/>
                    <a:pt x="1328" y="2605"/>
                    <a:pt x="1437" y="2605"/>
                  </a:cubicBezTo>
                  <a:cubicBezTo>
                    <a:pt x="1601" y="2605"/>
                    <a:pt x="1775" y="2467"/>
                    <a:pt x="1732" y="2250"/>
                  </a:cubicBezTo>
                  <a:cubicBezTo>
                    <a:pt x="1672" y="1949"/>
                    <a:pt x="1672" y="1685"/>
                    <a:pt x="1696" y="1408"/>
                  </a:cubicBezTo>
                  <a:lnTo>
                    <a:pt x="1696" y="1408"/>
                  </a:lnTo>
                  <a:cubicBezTo>
                    <a:pt x="2092" y="1420"/>
                    <a:pt x="2489" y="1420"/>
                    <a:pt x="2886" y="1432"/>
                  </a:cubicBezTo>
                  <a:cubicBezTo>
                    <a:pt x="2889" y="1432"/>
                    <a:pt x="2893" y="1432"/>
                    <a:pt x="2897" y="1432"/>
                  </a:cubicBezTo>
                  <a:cubicBezTo>
                    <a:pt x="3215" y="1432"/>
                    <a:pt x="3219" y="915"/>
                    <a:pt x="2907" y="915"/>
                  </a:cubicBezTo>
                  <a:cubicBezTo>
                    <a:pt x="2900" y="915"/>
                    <a:pt x="2893" y="915"/>
                    <a:pt x="2886" y="915"/>
                  </a:cubicBezTo>
                  <a:cubicBezTo>
                    <a:pt x="2513" y="927"/>
                    <a:pt x="2153" y="927"/>
                    <a:pt x="1780" y="939"/>
                  </a:cubicBezTo>
                  <a:cubicBezTo>
                    <a:pt x="1828" y="747"/>
                    <a:pt x="1876" y="555"/>
                    <a:pt x="1936" y="350"/>
                  </a:cubicBezTo>
                  <a:cubicBezTo>
                    <a:pt x="1991" y="140"/>
                    <a:pt x="1828" y="0"/>
                    <a:pt x="1661"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57" name="CustomShape 39"/>
            <p:cNvSpPr/>
            <p:nvPr/>
          </p:nvSpPr>
          <p:spPr>
            <a:xfrm>
              <a:off x="8442360" y="127080"/>
              <a:ext cx="205920" cy="174600"/>
            </a:xfrm>
            <a:custGeom>
              <a:avLst/>
              <a:gdLst/>
              <a:ahLst/>
              <a:cxnLst/>
              <a:rect l="l" t="t" r="r" b="b"/>
              <a:pathLst>
                <a:path w="3015" h="2558">
                  <a:moveTo>
                    <a:pt x="1413" y="0"/>
                  </a:moveTo>
                  <a:cubicBezTo>
                    <a:pt x="1278" y="0"/>
                    <a:pt x="1142" y="93"/>
                    <a:pt x="1118" y="280"/>
                  </a:cubicBezTo>
                  <a:cubicBezTo>
                    <a:pt x="1094" y="496"/>
                    <a:pt x="1094" y="712"/>
                    <a:pt x="1094" y="929"/>
                  </a:cubicBezTo>
                  <a:cubicBezTo>
                    <a:pt x="806" y="929"/>
                    <a:pt x="529" y="941"/>
                    <a:pt x="253" y="953"/>
                  </a:cubicBezTo>
                  <a:cubicBezTo>
                    <a:pt x="0" y="965"/>
                    <a:pt x="0" y="1338"/>
                    <a:pt x="253" y="1350"/>
                  </a:cubicBezTo>
                  <a:cubicBezTo>
                    <a:pt x="541" y="1374"/>
                    <a:pt x="818" y="1374"/>
                    <a:pt x="1106" y="1386"/>
                  </a:cubicBezTo>
                  <a:cubicBezTo>
                    <a:pt x="1118" y="1698"/>
                    <a:pt x="1154" y="2011"/>
                    <a:pt x="1166" y="2323"/>
                  </a:cubicBezTo>
                  <a:cubicBezTo>
                    <a:pt x="1179" y="2480"/>
                    <a:pt x="1296" y="2558"/>
                    <a:pt x="1413" y="2558"/>
                  </a:cubicBezTo>
                  <a:cubicBezTo>
                    <a:pt x="1530" y="2558"/>
                    <a:pt x="1647" y="2480"/>
                    <a:pt x="1659" y="2323"/>
                  </a:cubicBezTo>
                  <a:cubicBezTo>
                    <a:pt x="1683" y="2023"/>
                    <a:pt x="1707" y="1710"/>
                    <a:pt x="1731" y="1398"/>
                  </a:cubicBezTo>
                  <a:cubicBezTo>
                    <a:pt x="2044" y="1410"/>
                    <a:pt x="2369" y="1410"/>
                    <a:pt x="2693" y="1410"/>
                  </a:cubicBezTo>
                  <a:cubicBezTo>
                    <a:pt x="2697" y="1410"/>
                    <a:pt x="2700" y="1410"/>
                    <a:pt x="2704" y="1410"/>
                  </a:cubicBezTo>
                  <a:cubicBezTo>
                    <a:pt x="3014" y="1410"/>
                    <a:pt x="3014" y="893"/>
                    <a:pt x="2704" y="893"/>
                  </a:cubicBezTo>
                  <a:cubicBezTo>
                    <a:pt x="2700" y="893"/>
                    <a:pt x="2697" y="893"/>
                    <a:pt x="2693" y="893"/>
                  </a:cubicBezTo>
                  <a:lnTo>
                    <a:pt x="1743" y="905"/>
                  </a:lnTo>
                  <a:cubicBezTo>
                    <a:pt x="1743" y="700"/>
                    <a:pt x="1731" y="484"/>
                    <a:pt x="1707" y="280"/>
                  </a:cubicBezTo>
                  <a:cubicBezTo>
                    <a:pt x="1683" y="93"/>
                    <a:pt x="1548" y="0"/>
                    <a:pt x="141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58" name="CustomShape 40"/>
            <p:cNvSpPr/>
            <p:nvPr/>
          </p:nvSpPr>
          <p:spPr>
            <a:xfrm>
              <a:off x="8800560" y="128160"/>
              <a:ext cx="219960" cy="194400"/>
            </a:xfrm>
            <a:custGeom>
              <a:avLst/>
              <a:gdLst/>
              <a:ahLst/>
              <a:cxnLst/>
              <a:rect l="l" t="t" r="r" b="b"/>
              <a:pathLst>
                <a:path w="3220" h="2844">
                  <a:moveTo>
                    <a:pt x="1782" y="1"/>
                  </a:moveTo>
                  <a:cubicBezTo>
                    <a:pt x="1668" y="1"/>
                    <a:pt x="1558" y="63"/>
                    <a:pt x="1520" y="206"/>
                  </a:cubicBezTo>
                  <a:cubicBezTo>
                    <a:pt x="1436" y="482"/>
                    <a:pt x="1376" y="759"/>
                    <a:pt x="1316" y="1035"/>
                  </a:cubicBezTo>
                  <a:cubicBezTo>
                    <a:pt x="967" y="987"/>
                    <a:pt x="619" y="951"/>
                    <a:pt x="270" y="903"/>
                  </a:cubicBezTo>
                  <a:cubicBezTo>
                    <a:pt x="263" y="902"/>
                    <a:pt x="257" y="902"/>
                    <a:pt x="250" y="902"/>
                  </a:cubicBezTo>
                  <a:cubicBezTo>
                    <a:pt x="50" y="902"/>
                    <a:pt x="1" y="1253"/>
                    <a:pt x="222" y="1288"/>
                  </a:cubicBezTo>
                  <a:cubicBezTo>
                    <a:pt x="559" y="1348"/>
                    <a:pt x="895" y="1396"/>
                    <a:pt x="1232" y="1456"/>
                  </a:cubicBezTo>
                  <a:cubicBezTo>
                    <a:pt x="1148" y="1816"/>
                    <a:pt x="1075" y="2189"/>
                    <a:pt x="1003" y="2550"/>
                  </a:cubicBezTo>
                  <a:cubicBezTo>
                    <a:pt x="967" y="2725"/>
                    <a:pt x="1109" y="2843"/>
                    <a:pt x="1244" y="2843"/>
                  </a:cubicBezTo>
                  <a:cubicBezTo>
                    <a:pt x="1331" y="2843"/>
                    <a:pt x="1415" y="2795"/>
                    <a:pt x="1448" y="2682"/>
                  </a:cubicBezTo>
                  <a:cubicBezTo>
                    <a:pt x="1556" y="2297"/>
                    <a:pt x="1677" y="1925"/>
                    <a:pt x="1785" y="1540"/>
                  </a:cubicBezTo>
                  <a:cubicBezTo>
                    <a:pt x="2121" y="1588"/>
                    <a:pt x="2470" y="1648"/>
                    <a:pt x="2806" y="1708"/>
                  </a:cubicBezTo>
                  <a:cubicBezTo>
                    <a:pt x="2826" y="1712"/>
                    <a:pt x="2845" y="1713"/>
                    <a:pt x="2863" y="1713"/>
                  </a:cubicBezTo>
                  <a:cubicBezTo>
                    <a:pt x="3174" y="1713"/>
                    <a:pt x="3219" y="1249"/>
                    <a:pt x="2879" y="1215"/>
                  </a:cubicBezTo>
                  <a:cubicBezTo>
                    <a:pt x="2554" y="1179"/>
                    <a:pt x="2229" y="1143"/>
                    <a:pt x="1905" y="1095"/>
                  </a:cubicBezTo>
                  <a:cubicBezTo>
                    <a:pt x="1965" y="855"/>
                    <a:pt x="2025" y="614"/>
                    <a:pt x="2085" y="362"/>
                  </a:cubicBezTo>
                  <a:cubicBezTo>
                    <a:pt x="2136" y="144"/>
                    <a:pt x="1955" y="1"/>
                    <a:pt x="1782"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59" name="CustomShape 41"/>
            <p:cNvSpPr/>
            <p:nvPr/>
          </p:nvSpPr>
          <p:spPr>
            <a:xfrm>
              <a:off x="7765200" y="366120"/>
              <a:ext cx="238320" cy="168480"/>
            </a:xfrm>
            <a:custGeom>
              <a:avLst/>
              <a:gdLst/>
              <a:ahLst/>
              <a:cxnLst/>
              <a:rect l="l" t="t" r="r" b="b"/>
              <a:pathLst>
                <a:path w="3487" h="2466">
                  <a:moveTo>
                    <a:pt x="2219" y="0"/>
                  </a:moveTo>
                  <a:cubicBezTo>
                    <a:pt x="2135" y="0"/>
                    <a:pt x="2050" y="39"/>
                    <a:pt x="1996" y="127"/>
                  </a:cubicBezTo>
                  <a:cubicBezTo>
                    <a:pt x="1839" y="367"/>
                    <a:pt x="1755" y="631"/>
                    <a:pt x="1707" y="920"/>
                  </a:cubicBezTo>
                  <a:cubicBezTo>
                    <a:pt x="1226" y="920"/>
                    <a:pt x="733" y="944"/>
                    <a:pt x="253" y="968"/>
                  </a:cubicBezTo>
                  <a:cubicBezTo>
                    <a:pt x="0" y="980"/>
                    <a:pt x="0" y="1341"/>
                    <a:pt x="253" y="1353"/>
                  </a:cubicBezTo>
                  <a:cubicBezTo>
                    <a:pt x="721" y="1377"/>
                    <a:pt x="1202" y="1389"/>
                    <a:pt x="1683" y="1401"/>
                  </a:cubicBezTo>
                  <a:cubicBezTo>
                    <a:pt x="1695" y="1749"/>
                    <a:pt x="1767" y="2086"/>
                    <a:pt x="1900" y="2387"/>
                  </a:cubicBezTo>
                  <a:cubicBezTo>
                    <a:pt x="1922" y="2442"/>
                    <a:pt x="1968" y="2465"/>
                    <a:pt x="2016" y="2465"/>
                  </a:cubicBezTo>
                  <a:cubicBezTo>
                    <a:pt x="2093" y="2465"/>
                    <a:pt x="2176" y="2404"/>
                    <a:pt x="2176" y="2314"/>
                  </a:cubicBezTo>
                  <a:cubicBezTo>
                    <a:pt x="2164" y="2014"/>
                    <a:pt x="2152" y="1701"/>
                    <a:pt x="2188" y="1413"/>
                  </a:cubicBezTo>
                  <a:lnTo>
                    <a:pt x="3162" y="1413"/>
                  </a:lnTo>
                  <a:cubicBezTo>
                    <a:pt x="3486" y="1413"/>
                    <a:pt x="3486" y="908"/>
                    <a:pt x="3162" y="908"/>
                  </a:cubicBezTo>
                  <a:lnTo>
                    <a:pt x="2296" y="908"/>
                  </a:lnTo>
                  <a:cubicBezTo>
                    <a:pt x="2344" y="716"/>
                    <a:pt x="2416" y="523"/>
                    <a:pt x="2477" y="331"/>
                  </a:cubicBezTo>
                  <a:cubicBezTo>
                    <a:pt x="2531" y="135"/>
                    <a:pt x="2377" y="0"/>
                    <a:pt x="221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0" name="CustomShape 42"/>
            <p:cNvSpPr/>
            <p:nvPr/>
          </p:nvSpPr>
          <p:spPr>
            <a:xfrm>
              <a:off x="8186040" y="347400"/>
              <a:ext cx="255600" cy="191520"/>
            </a:xfrm>
            <a:custGeom>
              <a:avLst/>
              <a:gdLst/>
              <a:ahLst/>
              <a:cxnLst/>
              <a:rect l="l" t="t" r="r" b="b"/>
              <a:pathLst>
                <a:path w="3740" h="2802">
                  <a:moveTo>
                    <a:pt x="1666" y="1"/>
                  </a:moveTo>
                  <a:cubicBezTo>
                    <a:pt x="1534" y="1"/>
                    <a:pt x="1401" y="88"/>
                    <a:pt x="1395" y="262"/>
                  </a:cubicBezTo>
                  <a:cubicBezTo>
                    <a:pt x="1383" y="371"/>
                    <a:pt x="1383" y="479"/>
                    <a:pt x="1383" y="587"/>
                  </a:cubicBezTo>
                  <a:cubicBezTo>
                    <a:pt x="987" y="599"/>
                    <a:pt x="590" y="623"/>
                    <a:pt x="217" y="683"/>
                  </a:cubicBezTo>
                  <a:cubicBezTo>
                    <a:pt x="1" y="707"/>
                    <a:pt x="1" y="984"/>
                    <a:pt x="217" y="1008"/>
                  </a:cubicBezTo>
                  <a:cubicBezTo>
                    <a:pt x="590" y="1056"/>
                    <a:pt x="987" y="1092"/>
                    <a:pt x="1383" y="1092"/>
                  </a:cubicBezTo>
                  <a:cubicBezTo>
                    <a:pt x="1395" y="1597"/>
                    <a:pt x="1431" y="2102"/>
                    <a:pt x="1455" y="2594"/>
                  </a:cubicBezTo>
                  <a:cubicBezTo>
                    <a:pt x="1461" y="2733"/>
                    <a:pt x="1564" y="2802"/>
                    <a:pt x="1666" y="2802"/>
                  </a:cubicBezTo>
                  <a:cubicBezTo>
                    <a:pt x="1768" y="2802"/>
                    <a:pt x="1870" y="2733"/>
                    <a:pt x="1876" y="2594"/>
                  </a:cubicBezTo>
                  <a:cubicBezTo>
                    <a:pt x="1900" y="2102"/>
                    <a:pt x="1936" y="1597"/>
                    <a:pt x="1948" y="1104"/>
                  </a:cubicBezTo>
                  <a:cubicBezTo>
                    <a:pt x="2441" y="1104"/>
                    <a:pt x="2934" y="1092"/>
                    <a:pt x="3415" y="1092"/>
                  </a:cubicBezTo>
                  <a:cubicBezTo>
                    <a:pt x="3419" y="1092"/>
                    <a:pt x="3422" y="1092"/>
                    <a:pt x="3426" y="1092"/>
                  </a:cubicBezTo>
                  <a:cubicBezTo>
                    <a:pt x="3739" y="1092"/>
                    <a:pt x="3736" y="587"/>
                    <a:pt x="3415" y="587"/>
                  </a:cubicBezTo>
                  <a:cubicBezTo>
                    <a:pt x="3255" y="591"/>
                    <a:pt x="3093" y="592"/>
                    <a:pt x="2930" y="592"/>
                  </a:cubicBezTo>
                  <a:cubicBezTo>
                    <a:pt x="2605" y="592"/>
                    <a:pt x="2277" y="587"/>
                    <a:pt x="1948" y="587"/>
                  </a:cubicBezTo>
                  <a:cubicBezTo>
                    <a:pt x="1948" y="479"/>
                    <a:pt x="1948" y="371"/>
                    <a:pt x="1936" y="262"/>
                  </a:cubicBezTo>
                  <a:cubicBezTo>
                    <a:pt x="1930" y="88"/>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1" name="CustomShape 43"/>
            <p:cNvSpPr/>
            <p:nvPr/>
          </p:nvSpPr>
          <p:spPr>
            <a:xfrm>
              <a:off x="8564400" y="369720"/>
              <a:ext cx="234360" cy="168480"/>
            </a:xfrm>
            <a:custGeom>
              <a:avLst/>
              <a:gdLst/>
              <a:ahLst/>
              <a:cxnLst/>
              <a:rect l="l" t="t" r="r" b="b"/>
              <a:pathLst>
                <a:path w="3427" h="2468">
                  <a:moveTo>
                    <a:pt x="1387" y="0"/>
                  </a:moveTo>
                  <a:cubicBezTo>
                    <a:pt x="1278" y="0"/>
                    <a:pt x="1167" y="76"/>
                    <a:pt x="1143" y="226"/>
                  </a:cubicBezTo>
                  <a:cubicBezTo>
                    <a:pt x="1119" y="454"/>
                    <a:pt x="1106" y="683"/>
                    <a:pt x="1119" y="911"/>
                  </a:cubicBezTo>
                  <a:cubicBezTo>
                    <a:pt x="818" y="911"/>
                    <a:pt x="517" y="923"/>
                    <a:pt x="217" y="935"/>
                  </a:cubicBezTo>
                  <a:cubicBezTo>
                    <a:pt x="1" y="935"/>
                    <a:pt x="1" y="1272"/>
                    <a:pt x="217" y="1272"/>
                  </a:cubicBezTo>
                  <a:cubicBezTo>
                    <a:pt x="517" y="1284"/>
                    <a:pt x="830" y="1296"/>
                    <a:pt x="1131" y="1296"/>
                  </a:cubicBezTo>
                  <a:cubicBezTo>
                    <a:pt x="1143" y="1620"/>
                    <a:pt x="1167" y="1957"/>
                    <a:pt x="1179" y="2269"/>
                  </a:cubicBezTo>
                  <a:cubicBezTo>
                    <a:pt x="1185" y="2402"/>
                    <a:pt x="1287" y="2468"/>
                    <a:pt x="1387" y="2468"/>
                  </a:cubicBezTo>
                  <a:cubicBezTo>
                    <a:pt x="1488" y="2468"/>
                    <a:pt x="1587" y="2402"/>
                    <a:pt x="1587" y="2269"/>
                  </a:cubicBezTo>
                  <a:cubicBezTo>
                    <a:pt x="1599" y="1957"/>
                    <a:pt x="1623" y="1632"/>
                    <a:pt x="1647" y="1308"/>
                  </a:cubicBezTo>
                  <a:cubicBezTo>
                    <a:pt x="2140" y="1320"/>
                    <a:pt x="2633" y="1332"/>
                    <a:pt x="3126" y="1344"/>
                  </a:cubicBezTo>
                  <a:cubicBezTo>
                    <a:pt x="3427" y="1344"/>
                    <a:pt x="3427" y="863"/>
                    <a:pt x="3126" y="863"/>
                  </a:cubicBezTo>
                  <a:cubicBezTo>
                    <a:pt x="2633" y="875"/>
                    <a:pt x="2152" y="887"/>
                    <a:pt x="1659" y="899"/>
                  </a:cubicBezTo>
                  <a:cubicBezTo>
                    <a:pt x="1659" y="671"/>
                    <a:pt x="1647" y="442"/>
                    <a:pt x="1623" y="226"/>
                  </a:cubicBezTo>
                  <a:cubicBezTo>
                    <a:pt x="1605" y="76"/>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2" name="CustomShape 44"/>
            <p:cNvSpPr/>
            <p:nvPr/>
          </p:nvSpPr>
          <p:spPr>
            <a:xfrm>
              <a:off x="8022960" y="56988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3" name="CustomShape 45"/>
            <p:cNvSpPr/>
            <p:nvPr/>
          </p:nvSpPr>
          <p:spPr>
            <a:xfrm>
              <a:off x="8442360" y="59148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4" name="CustomShape 46"/>
            <p:cNvSpPr/>
            <p:nvPr/>
          </p:nvSpPr>
          <p:spPr>
            <a:xfrm>
              <a:off x="8800560" y="59256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5" name="CustomShape 47"/>
            <p:cNvSpPr/>
            <p:nvPr/>
          </p:nvSpPr>
          <p:spPr>
            <a:xfrm>
              <a:off x="7765200" y="830520"/>
              <a:ext cx="238320" cy="168120"/>
            </a:xfrm>
            <a:custGeom>
              <a:avLst/>
              <a:gdLst/>
              <a:ahLst/>
              <a:cxnLst/>
              <a:rect l="l" t="t" r="r" b="b"/>
              <a:pathLst>
                <a:path w="3487" h="2461">
                  <a:moveTo>
                    <a:pt x="2215" y="0"/>
                  </a:moveTo>
                  <a:cubicBezTo>
                    <a:pt x="2132" y="0"/>
                    <a:pt x="2049" y="36"/>
                    <a:pt x="1996" y="118"/>
                  </a:cubicBezTo>
                  <a:cubicBezTo>
                    <a:pt x="1839" y="359"/>
                    <a:pt x="1755" y="635"/>
                    <a:pt x="1707" y="912"/>
                  </a:cubicBezTo>
                  <a:cubicBezTo>
                    <a:pt x="1226" y="924"/>
                    <a:pt x="733" y="936"/>
                    <a:pt x="253" y="960"/>
                  </a:cubicBezTo>
                  <a:cubicBezTo>
                    <a:pt x="0" y="972"/>
                    <a:pt x="0" y="1345"/>
                    <a:pt x="253" y="1357"/>
                  </a:cubicBezTo>
                  <a:cubicBezTo>
                    <a:pt x="721" y="1369"/>
                    <a:pt x="1202" y="1393"/>
                    <a:pt x="1683" y="1405"/>
                  </a:cubicBezTo>
                  <a:cubicBezTo>
                    <a:pt x="1695" y="1741"/>
                    <a:pt x="1767" y="2090"/>
                    <a:pt x="1900" y="2390"/>
                  </a:cubicBezTo>
                  <a:cubicBezTo>
                    <a:pt x="1922" y="2440"/>
                    <a:pt x="1966" y="2460"/>
                    <a:pt x="2012" y="2460"/>
                  </a:cubicBezTo>
                  <a:cubicBezTo>
                    <a:pt x="2091" y="2460"/>
                    <a:pt x="2176" y="2401"/>
                    <a:pt x="2176" y="2318"/>
                  </a:cubicBezTo>
                  <a:cubicBezTo>
                    <a:pt x="2164" y="2018"/>
                    <a:pt x="2152" y="1705"/>
                    <a:pt x="2188" y="1405"/>
                  </a:cubicBezTo>
                  <a:cubicBezTo>
                    <a:pt x="2513" y="1405"/>
                    <a:pt x="2837" y="1417"/>
                    <a:pt x="3162" y="1417"/>
                  </a:cubicBezTo>
                  <a:cubicBezTo>
                    <a:pt x="3486" y="1405"/>
                    <a:pt x="3486" y="900"/>
                    <a:pt x="3162" y="900"/>
                  </a:cubicBezTo>
                  <a:cubicBezTo>
                    <a:pt x="2873" y="900"/>
                    <a:pt x="2585" y="900"/>
                    <a:pt x="2296" y="912"/>
                  </a:cubicBezTo>
                  <a:cubicBezTo>
                    <a:pt x="2344" y="707"/>
                    <a:pt x="2416" y="527"/>
                    <a:pt x="2477" y="323"/>
                  </a:cubicBezTo>
                  <a:cubicBezTo>
                    <a:pt x="2532" y="133"/>
                    <a:pt x="2374" y="0"/>
                    <a:pt x="221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6" name="CustomShape 48"/>
            <p:cNvSpPr/>
            <p:nvPr/>
          </p:nvSpPr>
          <p:spPr>
            <a:xfrm>
              <a:off x="8186040" y="811800"/>
              <a:ext cx="255600" cy="191160"/>
            </a:xfrm>
            <a:custGeom>
              <a:avLst/>
              <a:gdLst/>
              <a:ahLst/>
              <a:cxnLst/>
              <a:rect l="l" t="t" r="r" b="b"/>
              <a:pathLst>
                <a:path w="3740" h="2799">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7" name="CustomShape 49"/>
            <p:cNvSpPr/>
            <p:nvPr/>
          </p:nvSpPr>
          <p:spPr>
            <a:xfrm>
              <a:off x="8564400" y="834120"/>
              <a:ext cx="234360" cy="168120"/>
            </a:xfrm>
            <a:custGeom>
              <a:avLst/>
              <a:gdLst/>
              <a:ahLst/>
              <a:cxnLst/>
              <a:rect l="l" t="t" r="r" b="b"/>
              <a:pathLst>
                <a:path w="3427" h="2465">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8" name="CustomShape 50"/>
            <p:cNvSpPr/>
            <p:nvPr/>
          </p:nvSpPr>
          <p:spPr>
            <a:xfrm>
              <a:off x="7564680" y="625680"/>
              <a:ext cx="264240" cy="134640"/>
            </a:xfrm>
            <a:custGeom>
              <a:avLst/>
              <a:gdLst/>
              <a:ahLst/>
              <a:cxnLst/>
              <a:rect l="l" t="t" r="r" b="b"/>
              <a:pathLst>
                <a:path w="3863" h="1974">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69" name="CustomShape 51"/>
            <p:cNvSpPr/>
            <p:nvPr/>
          </p:nvSpPr>
          <p:spPr>
            <a:xfrm>
              <a:off x="8022960" y="56988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0" name="CustomShape 52"/>
            <p:cNvSpPr/>
            <p:nvPr/>
          </p:nvSpPr>
          <p:spPr>
            <a:xfrm>
              <a:off x="8442360" y="59148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1" name="CustomShape 53"/>
            <p:cNvSpPr/>
            <p:nvPr/>
          </p:nvSpPr>
          <p:spPr>
            <a:xfrm>
              <a:off x="8800560" y="59256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2" name="CustomShape 54"/>
            <p:cNvSpPr/>
            <p:nvPr/>
          </p:nvSpPr>
          <p:spPr>
            <a:xfrm>
              <a:off x="7765200" y="830520"/>
              <a:ext cx="238320" cy="168120"/>
            </a:xfrm>
            <a:custGeom>
              <a:avLst/>
              <a:gdLst/>
              <a:ahLst/>
              <a:cxnLst/>
              <a:rect l="l" t="t" r="r" b="b"/>
              <a:pathLst>
                <a:path w="3487" h="2461">
                  <a:moveTo>
                    <a:pt x="2215" y="0"/>
                  </a:moveTo>
                  <a:cubicBezTo>
                    <a:pt x="2132" y="0"/>
                    <a:pt x="2049" y="36"/>
                    <a:pt x="1996" y="118"/>
                  </a:cubicBezTo>
                  <a:cubicBezTo>
                    <a:pt x="1839" y="359"/>
                    <a:pt x="1755" y="635"/>
                    <a:pt x="1707" y="912"/>
                  </a:cubicBezTo>
                  <a:cubicBezTo>
                    <a:pt x="1226" y="924"/>
                    <a:pt x="733" y="936"/>
                    <a:pt x="253" y="960"/>
                  </a:cubicBezTo>
                  <a:cubicBezTo>
                    <a:pt x="0" y="972"/>
                    <a:pt x="0" y="1345"/>
                    <a:pt x="253" y="1357"/>
                  </a:cubicBezTo>
                  <a:cubicBezTo>
                    <a:pt x="721" y="1369"/>
                    <a:pt x="1202" y="1393"/>
                    <a:pt x="1683" y="1405"/>
                  </a:cubicBezTo>
                  <a:cubicBezTo>
                    <a:pt x="1695" y="1741"/>
                    <a:pt x="1767" y="2090"/>
                    <a:pt x="1900" y="2390"/>
                  </a:cubicBezTo>
                  <a:cubicBezTo>
                    <a:pt x="1922" y="2440"/>
                    <a:pt x="1966" y="2460"/>
                    <a:pt x="2012" y="2460"/>
                  </a:cubicBezTo>
                  <a:cubicBezTo>
                    <a:pt x="2091" y="2460"/>
                    <a:pt x="2176" y="2401"/>
                    <a:pt x="2176" y="2318"/>
                  </a:cubicBezTo>
                  <a:cubicBezTo>
                    <a:pt x="2164" y="2018"/>
                    <a:pt x="2152" y="1705"/>
                    <a:pt x="2188" y="1405"/>
                  </a:cubicBezTo>
                  <a:cubicBezTo>
                    <a:pt x="2513" y="1405"/>
                    <a:pt x="2837" y="1417"/>
                    <a:pt x="3162" y="1417"/>
                  </a:cubicBezTo>
                  <a:cubicBezTo>
                    <a:pt x="3486" y="1405"/>
                    <a:pt x="3486" y="900"/>
                    <a:pt x="3162" y="900"/>
                  </a:cubicBezTo>
                  <a:cubicBezTo>
                    <a:pt x="2873" y="900"/>
                    <a:pt x="2585" y="900"/>
                    <a:pt x="2296" y="912"/>
                  </a:cubicBezTo>
                  <a:cubicBezTo>
                    <a:pt x="2344" y="707"/>
                    <a:pt x="2416" y="527"/>
                    <a:pt x="2477" y="323"/>
                  </a:cubicBezTo>
                  <a:cubicBezTo>
                    <a:pt x="2532" y="133"/>
                    <a:pt x="2374" y="0"/>
                    <a:pt x="221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3" name="CustomShape 55"/>
            <p:cNvSpPr/>
            <p:nvPr/>
          </p:nvSpPr>
          <p:spPr>
            <a:xfrm>
              <a:off x="8186040" y="811800"/>
              <a:ext cx="255600" cy="191160"/>
            </a:xfrm>
            <a:custGeom>
              <a:avLst/>
              <a:gdLst/>
              <a:ahLst/>
              <a:cxnLst/>
              <a:rect l="l" t="t" r="r" b="b"/>
              <a:pathLst>
                <a:path w="3740" h="2799">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4" name="CustomShape 56"/>
            <p:cNvSpPr/>
            <p:nvPr/>
          </p:nvSpPr>
          <p:spPr>
            <a:xfrm>
              <a:off x="8564400" y="834120"/>
              <a:ext cx="234360" cy="168120"/>
            </a:xfrm>
            <a:custGeom>
              <a:avLst/>
              <a:gdLst/>
              <a:ahLst/>
              <a:cxnLst/>
              <a:rect l="l" t="t" r="r" b="b"/>
              <a:pathLst>
                <a:path w="3427" h="2465">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5" name="CustomShape 57"/>
            <p:cNvSpPr/>
            <p:nvPr/>
          </p:nvSpPr>
          <p:spPr>
            <a:xfrm>
              <a:off x="8442360" y="105588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6" name="CustomShape 58"/>
            <p:cNvSpPr/>
            <p:nvPr/>
          </p:nvSpPr>
          <p:spPr>
            <a:xfrm>
              <a:off x="8800560" y="105696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7" name="CustomShape 59"/>
            <p:cNvSpPr/>
            <p:nvPr/>
          </p:nvSpPr>
          <p:spPr>
            <a:xfrm>
              <a:off x="8186040" y="1276560"/>
              <a:ext cx="255600" cy="19044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8" name="CustomShape 60"/>
            <p:cNvSpPr/>
            <p:nvPr/>
          </p:nvSpPr>
          <p:spPr>
            <a:xfrm>
              <a:off x="8640720" y="1298520"/>
              <a:ext cx="234360" cy="168480"/>
            </a:xfrm>
            <a:custGeom>
              <a:avLst/>
              <a:gdLst/>
              <a:ahLst/>
              <a:cxnLst/>
              <a:rect l="l" t="t" r="r" b="b"/>
              <a:pathLst>
                <a:path w="3427" h="2468">
                  <a:moveTo>
                    <a:pt x="1387" y="0"/>
                  </a:moveTo>
                  <a:cubicBezTo>
                    <a:pt x="1278" y="0"/>
                    <a:pt x="1167" y="75"/>
                    <a:pt x="1143" y="225"/>
                  </a:cubicBezTo>
                  <a:cubicBezTo>
                    <a:pt x="1119" y="454"/>
                    <a:pt x="1106" y="670"/>
                    <a:pt x="1119" y="911"/>
                  </a:cubicBezTo>
                  <a:cubicBezTo>
                    <a:pt x="818" y="911"/>
                    <a:pt x="517" y="923"/>
                    <a:pt x="217" y="923"/>
                  </a:cubicBezTo>
                  <a:cubicBezTo>
                    <a:pt x="1" y="935"/>
                    <a:pt x="1" y="1271"/>
                    <a:pt x="217" y="1271"/>
                  </a:cubicBezTo>
                  <a:cubicBezTo>
                    <a:pt x="517" y="1283"/>
                    <a:pt x="830" y="1295"/>
                    <a:pt x="1131" y="1295"/>
                  </a:cubicBezTo>
                  <a:cubicBezTo>
                    <a:pt x="1143" y="1620"/>
                    <a:pt x="1167" y="1944"/>
                    <a:pt x="1179" y="2269"/>
                  </a:cubicBezTo>
                  <a:cubicBezTo>
                    <a:pt x="1185" y="2401"/>
                    <a:pt x="1287" y="2467"/>
                    <a:pt x="1387" y="2467"/>
                  </a:cubicBezTo>
                  <a:cubicBezTo>
                    <a:pt x="1488" y="2467"/>
                    <a:pt x="1587" y="2401"/>
                    <a:pt x="1587" y="2269"/>
                  </a:cubicBezTo>
                  <a:cubicBezTo>
                    <a:pt x="1599" y="1957"/>
                    <a:pt x="1623" y="1632"/>
                    <a:pt x="1647" y="1307"/>
                  </a:cubicBezTo>
                  <a:cubicBezTo>
                    <a:pt x="2140" y="1319"/>
                    <a:pt x="2633" y="1331"/>
                    <a:pt x="3126" y="1331"/>
                  </a:cubicBezTo>
                  <a:cubicBezTo>
                    <a:pt x="3130" y="1332"/>
                    <a:pt x="3133" y="1332"/>
                    <a:pt x="3137" y="1332"/>
                  </a:cubicBezTo>
                  <a:cubicBezTo>
                    <a:pt x="3426" y="1332"/>
                    <a:pt x="3423" y="863"/>
                    <a:pt x="3126" y="863"/>
                  </a:cubicBezTo>
                  <a:cubicBezTo>
                    <a:pt x="2633" y="875"/>
                    <a:pt x="2152" y="887"/>
                    <a:pt x="1659" y="887"/>
                  </a:cubicBezTo>
                  <a:cubicBezTo>
                    <a:pt x="1659" y="670"/>
                    <a:pt x="1647" y="442"/>
                    <a:pt x="1623" y="225"/>
                  </a:cubicBezTo>
                  <a:cubicBezTo>
                    <a:pt x="1605" y="75"/>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79" name="CustomShape 61"/>
            <p:cNvSpPr/>
            <p:nvPr/>
          </p:nvSpPr>
          <p:spPr>
            <a:xfrm rot="16036200">
              <a:off x="8740800" y="166608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80" name="CustomShape 62"/>
            <p:cNvSpPr/>
            <p:nvPr/>
          </p:nvSpPr>
          <p:spPr>
            <a:xfrm>
              <a:off x="8442360" y="105588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81" name="CustomShape 63"/>
            <p:cNvSpPr/>
            <p:nvPr/>
          </p:nvSpPr>
          <p:spPr>
            <a:xfrm>
              <a:off x="8800560" y="105696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82" name="CustomShape 64"/>
            <p:cNvSpPr/>
            <p:nvPr/>
          </p:nvSpPr>
          <p:spPr>
            <a:xfrm>
              <a:off x="8186040" y="1276560"/>
              <a:ext cx="255600" cy="190440"/>
            </a:xfrm>
            <a:custGeom>
              <a:avLst/>
              <a:gdLst/>
              <a:ahLst/>
              <a:cxnLst/>
              <a:rect l="l" t="t" r="r" b="b"/>
              <a:pathLst>
                <a:path w="3740" h="279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83" name="CustomShape 65"/>
            <p:cNvSpPr/>
            <p:nvPr/>
          </p:nvSpPr>
          <p:spPr>
            <a:xfrm>
              <a:off x="7564680" y="625680"/>
              <a:ext cx="264240" cy="134640"/>
            </a:xfrm>
            <a:custGeom>
              <a:avLst/>
              <a:gdLst/>
              <a:ahLst/>
              <a:cxnLst/>
              <a:rect l="l" t="t" r="r" b="b"/>
              <a:pathLst>
                <a:path w="3863" h="1974">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84" name="CustomShape 66"/>
            <p:cNvSpPr/>
            <p:nvPr/>
          </p:nvSpPr>
          <p:spPr>
            <a:xfrm>
              <a:off x="7318440" y="39348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85" name="CustomShape 67"/>
            <p:cNvSpPr/>
            <p:nvPr/>
          </p:nvSpPr>
          <p:spPr>
            <a:xfrm>
              <a:off x="8022960" y="103428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86" name="CustomShape 68"/>
            <p:cNvSpPr/>
            <p:nvPr/>
          </p:nvSpPr>
          <p:spPr>
            <a:xfrm>
              <a:off x="8022960" y="103428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87" name="CustomShape 69"/>
            <p:cNvSpPr/>
            <p:nvPr/>
          </p:nvSpPr>
          <p:spPr>
            <a:xfrm>
              <a:off x="7132680" y="13032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188" name="CustomShape 70"/>
            <p:cNvSpPr/>
            <p:nvPr/>
          </p:nvSpPr>
          <p:spPr>
            <a:xfrm>
              <a:off x="8426160" y="153540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chemeClr val="accent2"/>
            </a:solidFill>
            <a:ln>
              <a:noFill/>
            </a:ln>
          </p:spPr>
          <p:style>
            <a:lnRef idx="0">
              <a:scrgbClr r="0" g="0" b="0"/>
            </a:lnRef>
            <a:fillRef idx="0">
              <a:scrgbClr r="0" g="0" b="0"/>
            </a:fillRef>
            <a:effectRef idx="0">
              <a:scrgbClr r="0" g="0" b="0"/>
            </a:effectRef>
            <a:fontRef idx="minor"/>
          </p:style>
        </p:sp>
      </p:grpSp>
      <p:sp>
        <p:nvSpPr>
          <p:cNvPr id="189" name="PlaceHolder 71"/>
          <p:cNvSpPr>
            <a:spLocks noGrp="1"/>
          </p:cNvSpPr>
          <p:nvPr>
            <p:ph type="title"/>
          </p:nvPr>
        </p:nvSpPr>
        <p:spPr>
          <a:xfrm>
            <a:off x="457200" y="205200"/>
            <a:ext cx="8229240" cy="858600"/>
          </a:xfrm>
          <a:prstGeom prst="rect">
            <a:avLst/>
          </a:prstGeom>
        </p:spPr>
        <p:txBody>
          <a:bodyPr lIns="0" tIns="0" rIns="0" bIns="0" anchor="ctr">
            <a:noAutofit/>
          </a:bodyPr>
          <a:lstStyle/>
          <a:p>
            <a:r>
              <a:rPr lang="pt-BR" sz="1800" b="0" strike="noStrike" spc="-1">
                <a:solidFill>
                  <a:srgbClr val="000000"/>
                </a:solidFill>
                <a:latin typeface="Arial" panose="020B0604020202020204"/>
              </a:rPr>
              <a:t>Clique para editar o formato do texto do título</a:t>
            </a:r>
            <a:endParaRPr lang="pt-BR" sz="1800" b="0" strike="noStrike" spc="-1">
              <a:solidFill>
                <a:srgbClr val="000000"/>
              </a:solidFill>
              <a:latin typeface="Arial" panose="020B0604020202020204"/>
            </a:endParaRPr>
          </a:p>
        </p:txBody>
      </p:sp>
      <p:sp>
        <p:nvSpPr>
          <p:cNvPr id="190" name="PlaceHolder 72"/>
          <p:cNvSpPr>
            <a:spLocks noGrp="1"/>
          </p:cNvSpPr>
          <p:nvPr>
            <p:ph type="body"/>
          </p:nvPr>
        </p:nvSpPr>
        <p:spPr>
          <a:xfrm>
            <a:off x="457200" y="1203480"/>
            <a:ext cx="8229240" cy="2982960"/>
          </a:xfrm>
          <a:prstGeom prst="rect">
            <a:avLst/>
          </a:prstGeom>
        </p:spPr>
        <p:txBody>
          <a:bodyPr lIns="0" tIns="0" rIns="0" bIns="0">
            <a:normAutofit/>
          </a:bodyPr>
          <a:lstStyle/>
          <a:p>
            <a:pPr marL="431800" indent="-323850">
              <a:spcBef>
                <a:spcPts val="1415"/>
              </a:spcBef>
              <a:buClr>
                <a:srgbClr val="000000"/>
              </a:buClr>
              <a:buSzPct val="45000"/>
              <a:buFont typeface="Wingdings" panose="05000000000000000000" pitchFamily="2" charset="2"/>
              <a:buChar char=""/>
            </a:pPr>
            <a:r>
              <a:rPr lang="pt-BR" sz="1800" b="0" strike="noStrike" spc="-1">
                <a:solidFill>
                  <a:srgbClr val="000000"/>
                </a:solidFill>
                <a:latin typeface="Arial" panose="020B0604020202020204"/>
              </a:rPr>
              <a:t>Clique para editar o formato do texto da estrutura de tópicos</a:t>
            </a:r>
            <a:endParaRPr lang="pt-BR" sz="1800" b="0" strike="noStrike" spc="-1">
              <a:solidFill>
                <a:srgbClr val="000000"/>
              </a:solidFill>
              <a:latin typeface="Arial" panose="020B0604020202020204"/>
            </a:endParaRPr>
          </a:p>
          <a:p>
            <a:pPr marL="864235" lvl="1" indent="-323850">
              <a:spcBef>
                <a:spcPts val="1135"/>
              </a:spcBef>
              <a:buClr>
                <a:srgbClr val="000000"/>
              </a:buClr>
              <a:buSzPct val="75000"/>
              <a:buFont typeface="Symbol" panose="05050102010706020507" charset="2"/>
              <a:buChar char=""/>
            </a:pPr>
            <a:r>
              <a:rPr lang="pt-BR" sz="1800" b="0" strike="noStrike" spc="-1">
                <a:solidFill>
                  <a:srgbClr val="000000"/>
                </a:solidFill>
                <a:latin typeface="Arial" panose="020B0604020202020204"/>
              </a:rPr>
              <a:t>2.º nível da estrutura de tópicos</a:t>
            </a:r>
            <a:endParaRPr lang="pt-BR" sz="1800" b="0" strike="noStrike" spc="-1">
              <a:solidFill>
                <a:srgbClr val="000000"/>
              </a:solidFill>
              <a:latin typeface="Arial" panose="020B0604020202020204"/>
            </a:endParaRPr>
          </a:p>
          <a:p>
            <a:pPr marL="1296035" lvl="2" indent="-288290">
              <a:spcBef>
                <a:spcPts val="850"/>
              </a:spcBef>
              <a:buClr>
                <a:srgbClr val="000000"/>
              </a:buClr>
              <a:buSzPct val="45000"/>
              <a:buFont typeface="Wingdings" panose="05000000000000000000" pitchFamily="2" charset="2"/>
              <a:buChar char=""/>
            </a:pPr>
            <a:r>
              <a:rPr lang="pt-BR" sz="1800" b="0" strike="noStrike" spc="-1">
                <a:solidFill>
                  <a:srgbClr val="000000"/>
                </a:solidFill>
                <a:latin typeface="Arial" panose="020B0604020202020204"/>
              </a:rPr>
              <a:t>3.º nível da estrutura de tópicos</a:t>
            </a:r>
            <a:endParaRPr lang="pt-BR" sz="1800" b="0" strike="noStrike" spc="-1">
              <a:solidFill>
                <a:srgbClr val="000000"/>
              </a:solidFill>
              <a:latin typeface="Arial" panose="020B0604020202020204"/>
            </a:endParaRPr>
          </a:p>
          <a:p>
            <a:pPr marL="1727835" lvl="3" indent="-215900">
              <a:spcBef>
                <a:spcPts val="565"/>
              </a:spcBef>
              <a:buClr>
                <a:srgbClr val="000000"/>
              </a:buClr>
              <a:buSzPct val="75000"/>
              <a:buFont typeface="Symbol" panose="05050102010706020507" charset="2"/>
              <a:buChar char=""/>
            </a:pPr>
            <a:r>
              <a:rPr lang="pt-BR" sz="1800" b="0" strike="noStrike" spc="-1">
                <a:solidFill>
                  <a:srgbClr val="000000"/>
                </a:solidFill>
                <a:latin typeface="Arial" panose="020B0604020202020204"/>
              </a:rPr>
              <a:t>4.º nível da estrutura de tópicos</a:t>
            </a:r>
            <a:endParaRPr lang="pt-BR" sz="1800" b="0" strike="noStrike" spc="-1">
              <a:solidFill>
                <a:srgbClr val="000000"/>
              </a:solidFill>
              <a:latin typeface="Arial" panose="020B0604020202020204"/>
            </a:endParaRPr>
          </a:p>
          <a:p>
            <a:pPr marL="2160270" lvl="4"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5.º nível da estrutura de tópicos</a:t>
            </a:r>
            <a:endParaRPr lang="pt-BR" sz="2000" b="0" strike="noStrike" spc="-1">
              <a:solidFill>
                <a:srgbClr val="000000"/>
              </a:solidFill>
              <a:latin typeface="Arial" panose="020B0604020202020204"/>
            </a:endParaRPr>
          </a:p>
          <a:p>
            <a:pPr marL="2592070" lvl="5"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6.º nível da estrutura de tópicos</a:t>
            </a:r>
            <a:endParaRPr lang="pt-BR" sz="2000" b="0" strike="noStrike" spc="-1">
              <a:solidFill>
                <a:srgbClr val="000000"/>
              </a:solidFill>
              <a:latin typeface="Arial" panose="020B0604020202020204"/>
            </a:endParaRPr>
          </a:p>
          <a:p>
            <a:pPr marL="3023870" lvl="6"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7.º nível da estrutura de tópicos</a:t>
            </a:r>
            <a:endParaRPr lang="pt-BR" sz="2000" b="0" strike="noStrike" spc="-1">
              <a:solidFill>
                <a:srgbClr val="000000"/>
              </a:solidFill>
              <a:latin typeface="Arial" panose="020B0604020202020204"/>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grpSp>
        <p:nvGrpSpPr>
          <p:cNvPr id="227" name="Group 1"/>
          <p:cNvGrpSpPr/>
          <p:nvPr/>
        </p:nvGrpSpPr>
        <p:grpSpPr>
          <a:xfrm>
            <a:off x="7132680" y="105840"/>
            <a:ext cx="1887840" cy="1762560"/>
            <a:chOff x="7132680" y="105840"/>
            <a:chExt cx="1887840" cy="1762560"/>
          </a:xfrm>
        </p:grpSpPr>
        <p:sp>
          <p:nvSpPr>
            <p:cNvPr id="228" name="CustomShape 2"/>
            <p:cNvSpPr/>
            <p:nvPr/>
          </p:nvSpPr>
          <p:spPr>
            <a:xfrm>
              <a:off x="7565040" y="161640"/>
              <a:ext cx="263880" cy="133920"/>
            </a:xfrm>
            <a:custGeom>
              <a:avLst/>
              <a:gdLst/>
              <a:ahLst/>
              <a:cxnLst/>
              <a:rect l="l" t="t" r="r" b="b"/>
              <a:pathLst>
                <a:path w="3861" h="1964">
                  <a:moveTo>
                    <a:pt x="1883" y="0"/>
                  </a:moveTo>
                  <a:cubicBezTo>
                    <a:pt x="1816" y="0"/>
                    <a:pt x="1745" y="27"/>
                    <a:pt x="1680" y="88"/>
                  </a:cubicBezTo>
                  <a:cubicBezTo>
                    <a:pt x="1560" y="184"/>
                    <a:pt x="1488" y="329"/>
                    <a:pt x="1440" y="485"/>
                  </a:cubicBezTo>
                  <a:cubicBezTo>
                    <a:pt x="1043" y="449"/>
                    <a:pt x="658" y="425"/>
                    <a:pt x="262" y="413"/>
                  </a:cubicBezTo>
                  <a:cubicBezTo>
                    <a:pt x="258" y="413"/>
                    <a:pt x="255" y="413"/>
                    <a:pt x="251" y="413"/>
                  </a:cubicBezTo>
                  <a:cubicBezTo>
                    <a:pt x="55" y="413"/>
                    <a:pt x="1" y="750"/>
                    <a:pt x="213" y="786"/>
                  </a:cubicBezTo>
                  <a:cubicBezTo>
                    <a:pt x="598" y="846"/>
                    <a:pt x="971" y="882"/>
                    <a:pt x="1355" y="930"/>
                  </a:cubicBezTo>
                  <a:cubicBezTo>
                    <a:pt x="1355" y="978"/>
                    <a:pt x="1343" y="1026"/>
                    <a:pt x="1343" y="1074"/>
                  </a:cubicBezTo>
                  <a:cubicBezTo>
                    <a:pt x="1343" y="1326"/>
                    <a:pt x="1367" y="1687"/>
                    <a:pt x="1584" y="1831"/>
                  </a:cubicBezTo>
                  <a:lnTo>
                    <a:pt x="1584" y="1843"/>
                  </a:lnTo>
                  <a:cubicBezTo>
                    <a:pt x="1623" y="1926"/>
                    <a:pt x="1697" y="1964"/>
                    <a:pt x="1768" y="1964"/>
                  </a:cubicBezTo>
                  <a:cubicBezTo>
                    <a:pt x="1872" y="1964"/>
                    <a:pt x="1968" y="1883"/>
                    <a:pt x="1932" y="1747"/>
                  </a:cubicBezTo>
                  <a:cubicBezTo>
                    <a:pt x="1932" y="1747"/>
                    <a:pt x="1932" y="1735"/>
                    <a:pt x="1920" y="1735"/>
                  </a:cubicBezTo>
                  <a:cubicBezTo>
                    <a:pt x="2005" y="1567"/>
                    <a:pt x="1944" y="1375"/>
                    <a:pt x="1957" y="1170"/>
                  </a:cubicBezTo>
                  <a:cubicBezTo>
                    <a:pt x="1957" y="1110"/>
                    <a:pt x="1969" y="1062"/>
                    <a:pt x="1981" y="1002"/>
                  </a:cubicBezTo>
                  <a:cubicBezTo>
                    <a:pt x="2449" y="1050"/>
                    <a:pt x="2918" y="1098"/>
                    <a:pt x="3387" y="1182"/>
                  </a:cubicBezTo>
                  <a:cubicBezTo>
                    <a:pt x="3406" y="1185"/>
                    <a:pt x="3424" y="1186"/>
                    <a:pt x="3442" y="1186"/>
                  </a:cubicBezTo>
                  <a:cubicBezTo>
                    <a:pt x="3802" y="1186"/>
                    <a:pt x="3860" y="629"/>
                    <a:pt x="3459" y="617"/>
                  </a:cubicBezTo>
                  <a:cubicBezTo>
                    <a:pt x="3014" y="605"/>
                    <a:pt x="2570" y="569"/>
                    <a:pt x="2125" y="533"/>
                  </a:cubicBezTo>
                  <a:cubicBezTo>
                    <a:pt x="2137" y="485"/>
                    <a:pt x="2149" y="425"/>
                    <a:pt x="2161" y="365"/>
                  </a:cubicBezTo>
                  <a:cubicBezTo>
                    <a:pt x="2195" y="167"/>
                    <a:pt x="2051" y="0"/>
                    <a:pt x="188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29" name="CustomShape 3"/>
            <p:cNvSpPr/>
            <p:nvPr/>
          </p:nvSpPr>
          <p:spPr>
            <a:xfrm>
              <a:off x="8022960" y="105840"/>
              <a:ext cx="219960" cy="177840"/>
            </a:xfrm>
            <a:custGeom>
              <a:avLst/>
              <a:gdLst/>
              <a:ahLst/>
              <a:cxnLst/>
              <a:rect l="l" t="t" r="r" b="b"/>
              <a:pathLst>
                <a:path w="3219" h="2606">
                  <a:moveTo>
                    <a:pt x="1661" y="0"/>
                  </a:moveTo>
                  <a:cubicBezTo>
                    <a:pt x="1570" y="0"/>
                    <a:pt x="1478" y="41"/>
                    <a:pt x="1419" y="134"/>
                  </a:cubicBezTo>
                  <a:cubicBezTo>
                    <a:pt x="1251" y="374"/>
                    <a:pt x="1155" y="651"/>
                    <a:pt x="1095" y="951"/>
                  </a:cubicBezTo>
                  <a:cubicBezTo>
                    <a:pt x="818" y="951"/>
                    <a:pt x="542" y="963"/>
                    <a:pt x="265" y="975"/>
                  </a:cubicBezTo>
                  <a:cubicBezTo>
                    <a:pt x="1" y="987"/>
                    <a:pt x="1" y="1360"/>
                    <a:pt x="265" y="1372"/>
                  </a:cubicBezTo>
                  <a:cubicBezTo>
                    <a:pt x="530" y="1384"/>
                    <a:pt x="794" y="1396"/>
                    <a:pt x="1071" y="1396"/>
                  </a:cubicBezTo>
                  <a:cubicBezTo>
                    <a:pt x="1059" y="1745"/>
                    <a:pt x="1107" y="2093"/>
                    <a:pt x="1191" y="2406"/>
                  </a:cubicBezTo>
                  <a:cubicBezTo>
                    <a:pt x="1224" y="2545"/>
                    <a:pt x="1328" y="2605"/>
                    <a:pt x="1437" y="2605"/>
                  </a:cubicBezTo>
                  <a:cubicBezTo>
                    <a:pt x="1601" y="2605"/>
                    <a:pt x="1775" y="2467"/>
                    <a:pt x="1732" y="2250"/>
                  </a:cubicBezTo>
                  <a:cubicBezTo>
                    <a:pt x="1672" y="1949"/>
                    <a:pt x="1672" y="1685"/>
                    <a:pt x="1696" y="1408"/>
                  </a:cubicBezTo>
                  <a:lnTo>
                    <a:pt x="1696" y="1408"/>
                  </a:lnTo>
                  <a:cubicBezTo>
                    <a:pt x="2092" y="1420"/>
                    <a:pt x="2489" y="1420"/>
                    <a:pt x="2886" y="1432"/>
                  </a:cubicBezTo>
                  <a:cubicBezTo>
                    <a:pt x="2889" y="1432"/>
                    <a:pt x="2893" y="1432"/>
                    <a:pt x="2897" y="1432"/>
                  </a:cubicBezTo>
                  <a:cubicBezTo>
                    <a:pt x="3215" y="1432"/>
                    <a:pt x="3219" y="915"/>
                    <a:pt x="2907" y="915"/>
                  </a:cubicBezTo>
                  <a:cubicBezTo>
                    <a:pt x="2900" y="915"/>
                    <a:pt x="2893" y="915"/>
                    <a:pt x="2886" y="915"/>
                  </a:cubicBezTo>
                  <a:cubicBezTo>
                    <a:pt x="2513" y="927"/>
                    <a:pt x="2153" y="927"/>
                    <a:pt x="1780" y="939"/>
                  </a:cubicBezTo>
                  <a:cubicBezTo>
                    <a:pt x="1828" y="747"/>
                    <a:pt x="1876" y="555"/>
                    <a:pt x="1936" y="350"/>
                  </a:cubicBezTo>
                  <a:cubicBezTo>
                    <a:pt x="1991" y="140"/>
                    <a:pt x="1828" y="0"/>
                    <a:pt x="1661"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0" name="CustomShape 4"/>
            <p:cNvSpPr/>
            <p:nvPr/>
          </p:nvSpPr>
          <p:spPr>
            <a:xfrm>
              <a:off x="8442360" y="127080"/>
              <a:ext cx="205920" cy="174600"/>
            </a:xfrm>
            <a:custGeom>
              <a:avLst/>
              <a:gdLst/>
              <a:ahLst/>
              <a:cxnLst/>
              <a:rect l="l" t="t" r="r" b="b"/>
              <a:pathLst>
                <a:path w="3015" h="2558">
                  <a:moveTo>
                    <a:pt x="1413" y="0"/>
                  </a:moveTo>
                  <a:cubicBezTo>
                    <a:pt x="1278" y="0"/>
                    <a:pt x="1142" y="93"/>
                    <a:pt x="1118" y="280"/>
                  </a:cubicBezTo>
                  <a:cubicBezTo>
                    <a:pt x="1094" y="496"/>
                    <a:pt x="1094" y="712"/>
                    <a:pt x="1094" y="929"/>
                  </a:cubicBezTo>
                  <a:cubicBezTo>
                    <a:pt x="806" y="929"/>
                    <a:pt x="529" y="941"/>
                    <a:pt x="253" y="953"/>
                  </a:cubicBezTo>
                  <a:cubicBezTo>
                    <a:pt x="0" y="965"/>
                    <a:pt x="0" y="1338"/>
                    <a:pt x="253" y="1350"/>
                  </a:cubicBezTo>
                  <a:cubicBezTo>
                    <a:pt x="541" y="1374"/>
                    <a:pt x="818" y="1374"/>
                    <a:pt x="1106" y="1386"/>
                  </a:cubicBezTo>
                  <a:cubicBezTo>
                    <a:pt x="1118" y="1698"/>
                    <a:pt x="1154" y="2011"/>
                    <a:pt x="1166" y="2323"/>
                  </a:cubicBezTo>
                  <a:cubicBezTo>
                    <a:pt x="1179" y="2480"/>
                    <a:pt x="1296" y="2558"/>
                    <a:pt x="1413" y="2558"/>
                  </a:cubicBezTo>
                  <a:cubicBezTo>
                    <a:pt x="1530" y="2558"/>
                    <a:pt x="1647" y="2480"/>
                    <a:pt x="1659" y="2323"/>
                  </a:cubicBezTo>
                  <a:cubicBezTo>
                    <a:pt x="1683" y="2023"/>
                    <a:pt x="1707" y="1710"/>
                    <a:pt x="1731" y="1398"/>
                  </a:cubicBezTo>
                  <a:cubicBezTo>
                    <a:pt x="2044" y="1410"/>
                    <a:pt x="2369" y="1410"/>
                    <a:pt x="2693" y="1410"/>
                  </a:cubicBezTo>
                  <a:cubicBezTo>
                    <a:pt x="2697" y="1410"/>
                    <a:pt x="2700" y="1410"/>
                    <a:pt x="2704" y="1410"/>
                  </a:cubicBezTo>
                  <a:cubicBezTo>
                    <a:pt x="3014" y="1410"/>
                    <a:pt x="3014" y="893"/>
                    <a:pt x="2704" y="893"/>
                  </a:cubicBezTo>
                  <a:cubicBezTo>
                    <a:pt x="2700" y="893"/>
                    <a:pt x="2697" y="893"/>
                    <a:pt x="2693" y="893"/>
                  </a:cubicBezTo>
                  <a:lnTo>
                    <a:pt x="1743" y="905"/>
                  </a:lnTo>
                  <a:cubicBezTo>
                    <a:pt x="1743" y="700"/>
                    <a:pt x="1731" y="484"/>
                    <a:pt x="1707" y="280"/>
                  </a:cubicBezTo>
                  <a:cubicBezTo>
                    <a:pt x="1683" y="93"/>
                    <a:pt x="1548" y="0"/>
                    <a:pt x="141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1" name="CustomShape 5"/>
            <p:cNvSpPr/>
            <p:nvPr/>
          </p:nvSpPr>
          <p:spPr>
            <a:xfrm>
              <a:off x="8800560" y="128160"/>
              <a:ext cx="219960" cy="194400"/>
            </a:xfrm>
            <a:custGeom>
              <a:avLst/>
              <a:gdLst/>
              <a:ahLst/>
              <a:cxnLst/>
              <a:rect l="l" t="t" r="r" b="b"/>
              <a:pathLst>
                <a:path w="3220" h="2844">
                  <a:moveTo>
                    <a:pt x="1782" y="1"/>
                  </a:moveTo>
                  <a:cubicBezTo>
                    <a:pt x="1668" y="1"/>
                    <a:pt x="1558" y="63"/>
                    <a:pt x="1520" y="206"/>
                  </a:cubicBezTo>
                  <a:cubicBezTo>
                    <a:pt x="1436" y="482"/>
                    <a:pt x="1376" y="759"/>
                    <a:pt x="1316" y="1035"/>
                  </a:cubicBezTo>
                  <a:cubicBezTo>
                    <a:pt x="967" y="987"/>
                    <a:pt x="619" y="951"/>
                    <a:pt x="270" y="903"/>
                  </a:cubicBezTo>
                  <a:cubicBezTo>
                    <a:pt x="263" y="902"/>
                    <a:pt x="257" y="902"/>
                    <a:pt x="250" y="902"/>
                  </a:cubicBezTo>
                  <a:cubicBezTo>
                    <a:pt x="50" y="902"/>
                    <a:pt x="1" y="1253"/>
                    <a:pt x="222" y="1288"/>
                  </a:cubicBezTo>
                  <a:cubicBezTo>
                    <a:pt x="559" y="1348"/>
                    <a:pt x="895" y="1396"/>
                    <a:pt x="1232" y="1456"/>
                  </a:cubicBezTo>
                  <a:cubicBezTo>
                    <a:pt x="1148" y="1816"/>
                    <a:pt x="1075" y="2189"/>
                    <a:pt x="1003" y="2550"/>
                  </a:cubicBezTo>
                  <a:cubicBezTo>
                    <a:pt x="967" y="2725"/>
                    <a:pt x="1109" y="2843"/>
                    <a:pt x="1244" y="2843"/>
                  </a:cubicBezTo>
                  <a:cubicBezTo>
                    <a:pt x="1331" y="2843"/>
                    <a:pt x="1415" y="2795"/>
                    <a:pt x="1448" y="2682"/>
                  </a:cubicBezTo>
                  <a:cubicBezTo>
                    <a:pt x="1556" y="2297"/>
                    <a:pt x="1677" y="1925"/>
                    <a:pt x="1785" y="1540"/>
                  </a:cubicBezTo>
                  <a:cubicBezTo>
                    <a:pt x="2121" y="1588"/>
                    <a:pt x="2470" y="1648"/>
                    <a:pt x="2806" y="1708"/>
                  </a:cubicBezTo>
                  <a:cubicBezTo>
                    <a:pt x="2826" y="1712"/>
                    <a:pt x="2845" y="1713"/>
                    <a:pt x="2863" y="1713"/>
                  </a:cubicBezTo>
                  <a:cubicBezTo>
                    <a:pt x="3174" y="1713"/>
                    <a:pt x="3219" y="1249"/>
                    <a:pt x="2879" y="1215"/>
                  </a:cubicBezTo>
                  <a:cubicBezTo>
                    <a:pt x="2554" y="1179"/>
                    <a:pt x="2229" y="1143"/>
                    <a:pt x="1905" y="1095"/>
                  </a:cubicBezTo>
                  <a:cubicBezTo>
                    <a:pt x="1965" y="855"/>
                    <a:pt x="2025" y="614"/>
                    <a:pt x="2085" y="362"/>
                  </a:cubicBezTo>
                  <a:cubicBezTo>
                    <a:pt x="2136" y="144"/>
                    <a:pt x="1955" y="1"/>
                    <a:pt x="1782"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2" name="CustomShape 6"/>
            <p:cNvSpPr/>
            <p:nvPr/>
          </p:nvSpPr>
          <p:spPr>
            <a:xfrm>
              <a:off x="8564400" y="369720"/>
              <a:ext cx="234360" cy="168480"/>
            </a:xfrm>
            <a:custGeom>
              <a:avLst/>
              <a:gdLst/>
              <a:ahLst/>
              <a:cxnLst/>
              <a:rect l="l" t="t" r="r" b="b"/>
              <a:pathLst>
                <a:path w="3427" h="2468">
                  <a:moveTo>
                    <a:pt x="1387" y="0"/>
                  </a:moveTo>
                  <a:cubicBezTo>
                    <a:pt x="1278" y="0"/>
                    <a:pt x="1167" y="76"/>
                    <a:pt x="1143" y="226"/>
                  </a:cubicBezTo>
                  <a:cubicBezTo>
                    <a:pt x="1119" y="454"/>
                    <a:pt x="1106" y="683"/>
                    <a:pt x="1119" y="911"/>
                  </a:cubicBezTo>
                  <a:cubicBezTo>
                    <a:pt x="818" y="911"/>
                    <a:pt x="517" y="923"/>
                    <a:pt x="217" y="935"/>
                  </a:cubicBezTo>
                  <a:cubicBezTo>
                    <a:pt x="1" y="935"/>
                    <a:pt x="1" y="1272"/>
                    <a:pt x="217" y="1272"/>
                  </a:cubicBezTo>
                  <a:cubicBezTo>
                    <a:pt x="517" y="1284"/>
                    <a:pt x="830" y="1296"/>
                    <a:pt x="1131" y="1296"/>
                  </a:cubicBezTo>
                  <a:cubicBezTo>
                    <a:pt x="1143" y="1620"/>
                    <a:pt x="1167" y="1957"/>
                    <a:pt x="1179" y="2269"/>
                  </a:cubicBezTo>
                  <a:cubicBezTo>
                    <a:pt x="1185" y="2402"/>
                    <a:pt x="1287" y="2468"/>
                    <a:pt x="1387" y="2468"/>
                  </a:cubicBezTo>
                  <a:cubicBezTo>
                    <a:pt x="1488" y="2468"/>
                    <a:pt x="1587" y="2402"/>
                    <a:pt x="1587" y="2269"/>
                  </a:cubicBezTo>
                  <a:cubicBezTo>
                    <a:pt x="1599" y="1957"/>
                    <a:pt x="1623" y="1632"/>
                    <a:pt x="1647" y="1308"/>
                  </a:cubicBezTo>
                  <a:cubicBezTo>
                    <a:pt x="2140" y="1320"/>
                    <a:pt x="2633" y="1332"/>
                    <a:pt x="3126" y="1344"/>
                  </a:cubicBezTo>
                  <a:cubicBezTo>
                    <a:pt x="3427" y="1344"/>
                    <a:pt x="3427" y="863"/>
                    <a:pt x="3126" y="863"/>
                  </a:cubicBezTo>
                  <a:cubicBezTo>
                    <a:pt x="2633" y="875"/>
                    <a:pt x="2152" y="887"/>
                    <a:pt x="1659" y="899"/>
                  </a:cubicBezTo>
                  <a:cubicBezTo>
                    <a:pt x="1659" y="671"/>
                    <a:pt x="1647" y="442"/>
                    <a:pt x="1623" y="226"/>
                  </a:cubicBezTo>
                  <a:cubicBezTo>
                    <a:pt x="1605" y="76"/>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3" name="CustomShape 7"/>
            <p:cNvSpPr/>
            <p:nvPr/>
          </p:nvSpPr>
          <p:spPr>
            <a:xfrm>
              <a:off x="8022960" y="56988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4" name="CustomShape 8"/>
            <p:cNvSpPr/>
            <p:nvPr/>
          </p:nvSpPr>
          <p:spPr>
            <a:xfrm>
              <a:off x="8442360" y="59148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5" name="CustomShape 9"/>
            <p:cNvSpPr/>
            <p:nvPr/>
          </p:nvSpPr>
          <p:spPr>
            <a:xfrm>
              <a:off x="8800560" y="59256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6" name="CustomShape 10"/>
            <p:cNvSpPr/>
            <p:nvPr/>
          </p:nvSpPr>
          <p:spPr>
            <a:xfrm>
              <a:off x="8022960" y="569880"/>
              <a:ext cx="219960" cy="178200"/>
            </a:xfrm>
            <a:custGeom>
              <a:avLst/>
              <a:gdLst/>
              <a:ahLst/>
              <a:cxnLst/>
              <a:rect l="l" t="t" r="r" b="b"/>
              <a:pathLst>
                <a:path w="3219" h="261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7" name="CustomShape 11"/>
            <p:cNvSpPr/>
            <p:nvPr/>
          </p:nvSpPr>
          <p:spPr>
            <a:xfrm>
              <a:off x="8442360" y="591480"/>
              <a:ext cx="206280" cy="174600"/>
            </a:xfrm>
            <a:custGeom>
              <a:avLst/>
              <a:gdLst/>
              <a:ahLst/>
              <a:cxnLst/>
              <a:rect l="l" t="t" r="r" b="b"/>
              <a:pathLst>
                <a:path w="3018" h="2555">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8" name="CustomShape 12"/>
            <p:cNvSpPr/>
            <p:nvPr/>
          </p:nvSpPr>
          <p:spPr>
            <a:xfrm>
              <a:off x="8800560" y="592560"/>
              <a:ext cx="219960" cy="194400"/>
            </a:xfrm>
            <a:custGeom>
              <a:avLst/>
              <a:gdLst/>
              <a:ahLst/>
              <a:cxnLst/>
              <a:rect l="l" t="t" r="r" b="b"/>
              <a:pathLst>
                <a:path w="3220" h="2844">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39" name="CustomShape 13"/>
            <p:cNvSpPr/>
            <p:nvPr/>
          </p:nvSpPr>
          <p:spPr>
            <a:xfrm>
              <a:off x="8442360" y="105588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0" name="CustomShape 14"/>
            <p:cNvSpPr/>
            <p:nvPr/>
          </p:nvSpPr>
          <p:spPr>
            <a:xfrm>
              <a:off x="8800560" y="105696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1" name="CustomShape 15"/>
            <p:cNvSpPr/>
            <p:nvPr/>
          </p:nvSpPr>
          <p:spPr>
            <a:xfrm>
              <a:off x="8640720" y="1298520"/>
              <a:ext cx="234360" cy="168480"/>
            </a:xfrm>
            <a:custGeom>
              <a:avLst/>
              <a:gdLst/>
              <a:ahLst/>
              <a:cxnLst/>
              <a:rect l="l" t="t" r="r" b="b"/>
              <a:pathLst>
                <a:path w="3427" h="2468">
                  <a:moveTo>
                    <a:pt x="1387" y="0"/>
                  </a:moveTo>
                  <a:cubicBezTo>
                    <a:pt x="1278" y="0"/>
                    <a:pt x="1167" y="75"/>
                    <a:pt x="1143" y="225"/>
                  </a:cubicBezTo>
                  <a:cubicBezTo>
                    <a:pt x="1119" y="454"/>
                    <a:pt x="1106" y="670"/>
                    <a:pt x="1119" y="911"/>
                  </a:cubicBezTo>
                  <a:cubicBezTo>
                    <a:pt x="818" y="911"/>
                    <a:pt x="517" y="923"/>
                    <a:pt x="217" y="923"/>
                  </a:cubicBezTo>
                  <a:cubicBezTo>
                    <a:pt x="1" y="935"/>
                    <a:pt x="1" y="1271"/>
                    <a:pt x="217" y="1271"/>
                  </a:cubicBezTo>
                  <a:cubicBezTo>
                    <a:pt x="517" y="1283"/>
                    <a:pt x="830" y="1295"/>
                    <a:pt x="1131" y="1295"/>
                  </a:cubicBezTo>
                  <a:cubicBezTo>
                    <a:pt x="1143" y="1620"/>
                    <a:pt x="1167" y="1944"/>
                    <a:pt x="1179" y="2269"/>
                  </a:cubicBezTo>
                  <a:cubicBezTo>
                    <a:pt x="1185" y="2401"/>
                    <a:pt x="1287" y="2467"/>
                    <a:pt x="1387" y="2467"/>
                  </a:cubicBezTo>
                  <a:cubicBezTo>
                    <a:pt x="1488" y="2467"/>
                    <a:pt x="1587" y="2401"/>
                    <a:pt x="1587" y="2269"/>
                  </a:cubicBezTo>
                  <a:cubicBezTo>
                    <a:pt x="1599" y="1957"/>
                    <a:pt x="1623" y="1632"/>
                    <a:pt x="1647" y="1307"/>
                  </a:cubicBezTo>
                  <a:cubicBezTo>
                    <a:pt x="2140" y="1319"/>
                    <a:pt x="2633" y="1331"/>
                    <a:pt x="3126" y="1331"/>
                  </a:cubicBezTo>
                  <a:cubicBezTo>
                    <a:pt x="3130" y="1332"/>
                    <a:pt x="3133" y="1332"/>
                    <a:pt x="3137" y="1332"/>
                  </a:cubicBezTo>
                  <a:cubicBezTo>
                    <a:pt x="3426" y="1332"/>
                    <a:pt x="3423" y="863"/>
                    <a:pt x="3126" y="863"/>
                  </a:cubicBezTo>
                  <a:cubicBezTo>
                    <a:pt x="2633" y="875"/>
                    <a:pt x="2152" y="887"/>
                    <a:pt x="1659" y="887"/>
                  </a:cubicBezTo>
                  <a:cubicBezTo>
                    <a:pt x="1659" y="670"/>
                    <a:pt x="1647" y="442"/>
                    <a:pt x="1623" y="225"/>
                  </a:cubicBezTo>
                  <a:cubicBezTo>
                    <a:pt x="1605" y="75"/>
                    <a:pt x="1497" y="0"/>
                    <a:pt x="1387"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2" name="CustomShape 16"/>
            <p:cNvSpPr/>
            <p:nvPr/>
          </p:nvSpPr>
          <p:spPr>
            <a:xfrm rot="16036200">
              <a:off x="8740800" y="166608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3" name="CustomShape 17"/>
            <p:cNvSpPr/>
            <p:nvPr/>
          </p:nvSpPr>
          <p:spPr>
            <a:xfrm>
              <a:off x="8442360" y="1055880"/>
              <a:ext cx="205920" cy="174600"/>
            </a:xfrm>
            <a:custGeom>
              <a:avLst/>
              <a:gdLst/>
              <a:ahLst/>
              <a:cxnLst/>
              <a:rect l="l" t="t" r="r" b="b"/>
              <a:pathLst>
                <a:path w="3015" h="2556">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4" name="CustomShape 18"/>
            <p:cNvSpPr/>
            <p:nvPr/>
          </p:nvSpPr>
          <p:spPr>
            <a:xfrm>
              <a:off x="8800560" y="1056960"/>
              <a:ext cx="219960" cy="194400"/>
            </a:xfrm>
            <a:custGeom>
              <a:avLst/>
              <a:gdLst/>
              <a:ahLst/>
              <a:cxnLst/>
              <a:rect l="l" t="t" r="r" b="b"/>
              <a:pathLst>
                <a:path w="3220" h="2847">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5" name="CustomShape 19"/>
            <p:cNvSpPr/>
            <p:nvPr/>
          </p:nvSpPr>
          <p:spPr>
            <a:xfrm>
              <a:off x="7318440" y="39348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6" name="CustomShape 20"/>
            <p:cNvSpPr/>
            <p:nvPr/>
          </p:nvSpPr>
          <p:spPr>
            <a:xfrm>
              <a:off x="8022960" y="103428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7" name="CustomShape 21"/>
            <p:cNvSpPr/>
            <p:nvPr/>
          </p:nvSpPr>
          <p:spPr>
            <a:xfrm>
              <a:off x="8022960" y="1034280"/>
              <a:ext cx="219960" cy="177840"/>
            </a:xfrm>
            <a:custGeom>
              <a:avLst/>
              <a:gdLst/>
              <a:ahLst/>
              <a:cxnLst/>
              <a:rect l="l" t="t" r="r" b="b"/>
              <a:pathLst>
                <a:path w="3219" h="2606">
                  <a:moveTo>
                    <a:pt x="1655" y="0"/>
                  </a:moveTo>
                  <a:cubicBezTo>
                    <a:pt x="1566" y="0"/>
                    <a:pt x="1477" y="39"/>
                    <a:pt x="1419" y="126"/>
                  </a:cubicBezTo>
                  <a:cubicBezTo>
                    <a:pt x="1251" y="378"/>
                    <a:pt x="1155" y="655"/>
                    <a:pt x="1095" y="943"/>
                  </a:cubicBezTo>
                  <a:cubicBezTo>
                    <a:pt x="818" y="955"/>
                    <a:pt x="542" y="955"/>
                    <a:pt x="265" y="967"/>
                  </a:cubicBezTo>
                  <a:cubicBezTo>
                    <a:pt x="1" y="979"/>
                    <a:pt x="1" y="1364"/>
                    <a:pt x="265" y="1376"/>
                  </a:cubicBezTo>
                  <a:cubicBezTo>
                    <a:pt x="530" y="1388"/>
                    <a:pt x="794" y="1400"/>
                    <a:pt x="1071" y="1400"/>
                  </a:cubicBezTo>
                  <a:cubicBezTo>
                    <a:pt x="1059" y="1748"/>
                    <a:pt x="1107" y="2097"/>
                    <a:pt x="1191" y="2410"/>
                  </a:cubicBezTo>
                  <a:cubicBezTo>
                    <a:pt x="1224" y="2547"/>
                    <a:pt x="1326" y="2606"/>
                    <a:pt x="1433" y="2606"/>
                  </a:cubicBezTo>
                  <a:cubicBezTo>
                    <a:pt x="1598" y="2606"/>
                    <a:pt x="1776" y="2465"/>
                    <a:pt x="1732" y="2253"/>
                  </a:cubicBezTo>
                  <a:cubicBezTo>
                    <a:pt x="1672" y="1953"/>
                    <a:pt x="1672" y="1676"/>
                    <a:pt x="1696" y="1412"/>
                  </a:cubicBezTo>
                  <a:cubicBezTo>
                    <a:pt x="2092" y="1412"/>
                    <a:pt x="2489" y="1424"/>
                    <a:pt x="2886" y="1436"/>
                  </a:cubicBezTo>
                  <a:cubicBezTo>
                    <a:pt x="2889" y="1436"/>
                    <a:pt x="2893" y="1436"/>
                    <a:pt x="2897" y="1436"/>
                  </a:cubicBezTo>
                  <a:cubicBezTo>
                    <a:pt x="3215" y="1436"/>
                    <a:pt x="3219" y="918"/>
                    <a:pt x="2907" y="918"/>
                  </a:cubicBezTo>
                  <a:cubicBezTo>
                    <a:pt x="2900" y="918"/>
                    <a:pt x="2893" y="918"/>
                    <a:pt x="2886" y="919"/>
                  </a:cubicBezTo>
                  <a:cubicBezTo>
                    <a:pt x="2513" y="931"/>
                    <a:pt x="2153" y="931"/>
                    <a:pt x="1780" y="943"/>
                  </a:cubicBezTo>
                  <a:cubicBezTo>
                    <a:pt x="1828" y="751"/>
                    <a:pt x="1876" y="558"/>
                    <a:pt x="1936" y="354"/>
                  </a:cubicBezTo>
                  <a:cubicBezTo>
                    <a:pt x="1991" y="141"/>
                    <a:pt x="1824" y="0"/>
                    <a:pt x="165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8" name="CustomShape 22"/>
            <p:cNvSpPr/>
            <p:nvPr/>
          </p:nvSpPr>
          <p:spPr>
            <a:xfrm>
              <a:off x="7132680" y="13032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49" name="CustomShape 23"/>
            <p:cNvSpPr/>
            <p:nvPr/>
          </p:nvSpPr>
          <p:spPr>
            <a:xfrm>
              <a:off x="8426160" y="1535400"/>
              <a:ext cx="238320" cy="168120"/>
            </a:xfrm>
            <a:custGeom>
              <a:avLst/>
              <a:gdLst/>
              <a:ahLst/>
              <a:cxnLst/>
              <a:rect l="l" t="t" r="r" b="b"/>
              <a:pathLst>
                <a:path w="3487" h="2465">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solidFill>
              <a:schemeClr val="accent2"/>
            </a:solidFill>
            <a:ln>
              <a:noFill/>
            </a:ln>
          </p:spPr>
          <p:style>
            <a:lnRef idx="0">
              <a:scrgbClr r="0" g="0" b="0"/>
            </a:lnRef>
            <a:fillRef idx="0">
              <a:scrgbClr r="0" g="0" b="0"/>
            </a:fillRef>
            <a:effectRef idx="0">
              <a:scrgbClr r="0" g="0" b="0"/>
            </a:effectRef>
            <a:fontRef idx="minor"/>
          </p:style>
        </p:sp>
      </p:grpSp>
      <p:sp>
        <p:nvSpPr>
          <p:cNvPr id="250" name="CustomShape 24"/>
          <p:cNvSpPr/>
          <p:nvPr/>
        </p:nvSpPr>
        <p:spPr>
          <a:xfrm>
            <a:off x="8740800" y="2107440"/>
            <a:ext cx="263880" cy="134280"/>
          </a:xfrm>
          <a:custGeom>
            <a:avLst/>
            <a:gdLst/>
            <a:ahLst/>
            <a:cxnLst/>
            <a:rect l="l" t="t" r="r" b="b"/>
            <a:pathLst>
              <a:path w="3860" h="1969">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51" name="PlaceHolder 25"/>
          <p:cNvSpPr>
            <a:spLocks noGrp="1"/>
          </p:cNvSpPr>
          <p:nvPr>
            <p:ph type="title"/>
          </p:nvPr>
        </p:nvSpPr>
        <p:spPr>
          <a:xfrm>
            <a:off x="457200" y="205200"/>
            <a:ext cx="8229240" cy="858600"/>
          </a:xfrm>
          <a:prstGeom prst="rect">
            <a:avLst/>
          </a:prstGeom>
        </p:spPr>
        <p:txBody>
          <a:bodyPr lIns="0" tIns="0" rIns="0" bIns="0" anchor="ctr">
            <a:noAutofit/>
          </a:bodyPr>
          <a:lstStyle/>
          <a:p>
            <a:r>
              <a:rPr lang="pt-BR" sz="1800" b="0" strike="noStrike" spc="-1">
                <a:solidFill>
                  <a:srgbClr val="000000"/>
                </a:solidFill>
                <a:latin typeface="Arial" panose="020B0604020202020204"/>
              </a:rPr>
              <a:t>Clique para editar o formato do texto do título</a:t>
            </a:r>
            <a:endParaRPr lang="pt-BR" sz="1800" b="0" strike="noStrike" spc="-1">
              <a:solidFill>
                <a:srgbClr val="000000"/>
              </a:solidFill>
              <a:latin typeface="Arial" panose="020B0604020202020204"/>
            </a:endParaRPr>
          </a:p>
        </p:txBody>
      </p:sp>
      <p:sp>
        <p:nvSpPr>
          <p:cNvPr id="252" name="PlaceHolder 26"/>
          <p:cNvSpPr>
            <a:spLocks noGrp="1"/>
          </p:cNvSpPr>
          <p:nvPr>
            <p:ph type="body"/>
          </p:nvPr>
        </p:nvSpPr>
        <p:spPr>
          <a:xfrm>
            <a:off x="457200" y="1203480"/>
            <a:ext cx="8229240" cy="2982960"/>
          </a:xfrm>
          <a:prstGeom prst="rect">
            <a:avLst/>
          </a:prstGeom>
        </p:spPr>
        <p:txBody>
          <a:bodyPr lIns="0" tIns="0" rIns="0" bIns="0">
            <a:normAutofit/>
          </a:bodyPr>
          <a:lstStyle/>
          <a:p>
            <a:pPr marL="431800" indent="-323850">
              <a:spcBef>
                <a:spcPts val="1415"/>
              </a:spcBef>
              <a:buClr>
                <a:srgbClr val="000000"/>
              </a:buClr>
              <a:buSzPct val="45000"/>
              <a:buFont typeface="Wingdings" panose="05000000000000000000" pitchFamily="2" charset="2"/>
              <a:buChar char=""/>
            </a:pPr>
            <a:r>
              <a:rPr lang="pt-BR" sz="1800" b="0" strike="noStrike" spc="-1">
                <a:solidFill>
                  <a:srgbClr val="000000"/>
                </a:solidFill>
                <a:latin typeface="Arial" panose="020B0604020202020204"/>
              </a:rPr>
              <a:t>Clique para editar o formato do texto da estrutura de tópicos</a:t>
            </a:r>
            <a:endParaRPr lang="pt-BR" sz="1800" b="0" strike="noStrike" spc="-1">
              <a:solidFill>
                <a:srgbClr val="000000"/>
              </a:solidFill>
              <a:latin typeface="Arial" panose="020B0604020202020204"/>
            </a:endParaRPr>
          </a:p>
          <a:p>
            <a:pPr marL="864235" lvl="1" indent="-323850">
              <a:spcBef>
                <a:spcPts val="1135"/>
              </a:spcBef>
              <a:buClr>
                <a:srgbClr val="000000"/>
              </a:buClr>
              <a:buSzPct val="75000"/>
              <a:buFont typeface="Symbol" panose="05050102010706020507" charset="2"/>
              <a:buChar char=""/>
            </a:pPr>
            <a:r>
              <a:rPr lang="pt-BR" sz="1800" b="0" strike="noStrike" spc="-1">
                <a:solidFill>
                  <a:srgbClr val="000000"/>
                </a:solidFill>
                <a:latin typeface="Arial" panose="020B0604020202020204"/>
              </a:rPr>
              <a:t>2.º nível da estrutura de tópicos</a:t>
            </a:r>
            <a:endParaRPr lang="pt-BR" sz="1800" b="0" strike="noStrike" spc="-1">
              <a:solidFill>
                <a:srgbClr val="000000"/>
              </a:solidFill>
              <a:latin typeface="Arial" panose="020B0604020202020204"/>
            </a:endParaRPr>
          </a:p>
          <a:p>
            <a:pPr marL="1296035" lvl="2" indent="-288290">
              <a:spcBef>
                <a:spcPts val="850"/>
              </a:spcBef>
              <a:buClr>
                <a:srgbClr val="000000"/>
              </a:buClr>
              <a:buSzPct val="45000"/>
              <a:buFont typeface="Wingdings" panose="05000000000000000000" pitchFamily="2" charset="2"/>
              <a:buChar char=""/>
            </a:pPr>
            <a:r>
              <a:rPr lang="pt-BR" sz="1800" b="0" strike="noStrike" spc="-1">
                <a:solidFill>
                  <a:srgbClr val="000000"/>
                </a:solidFill>
                <a:latin typeface="Arial" panose="020B0604020202020204"/>
              </a:rPr>
              <a:t>3.º nível da estrutura de tópicos</a:t>
            </a:r>
            <a:endParaRPr lang="pt-BR" sz="1800" b="0" strike="noStrike" spc="-1">
              <a:solidFill>
                <a:srgbClr val="000000"/>
              </a:solidFill>
              <a:latin typeface="Arial" panose="020B0604020202020204"/>
            </a:endParaRPr>
          </a:p>
          <a:p>
            <a:pPr marL="1727835" lvl="3" indent="-215900">
              <a:spcBef>
                <a:spcPts val="565"/>
              </a:spcBef>
              <a:buClr>
                <a:srgbClr val="000000"/>
              </a:buClr>
              <a:buSzPct val="75000"/>
              <a:buFont typeface="Symbol" panose="05050102010706020507" charset="2"/>
              <a:buChar char=""/>
            </a:pPr>
            <a:r>
              <a:rPr lang="pt-BR" sz="1800" b="0" strike="noStrike" spc="-1">
                <a:solidFill>
                  <a:srgbClr val="000000"/>
                </a:solidFill>
                <a:latin typeface="Arial" panose="020B0604020202020204"/>
              </a:rPr>
              <a:t>4.º nível da estrutura de tópicos</a:t>
            </a:r>
            <a:endParaRPr lang="pt-BR" sz="1800" b="0" strike="noStrike" spc="-1">
              <a:solidFill>
                <a:srgbClr val="000000"/>
              </a:solidFill>
              <a:latin typeface="Arial" panose="020B0604020202020204"/>
            </a:endParaRPr>
          </a:p>
          <a:p>
            <a:pPr marL="2160270" lvl="4"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5.º nível da estrutura de tópicos</a:t>
            </a:r>
            <a:endParaRPr lang="pt-BR" sz="2000" b="0" strike="noStrike" spc="-1">
              <a:solidFill>
                <a:srgbClr val="000000"/>
              </a:solidFill>
              <a:latin typeface="Arial" panose="020B0604020202020204"/>
            </a:endParaRPr>
          </a:p>
          <a:p>
            <a:pPr marL="2592070" lvl="5"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6.º nível da estrutura de tópicos</a:t>
            </a:r>
            <a:endParaRPr lang="pt-BR" sz="2000" b="0" strike="noStrike" spc="-1">
              <a:solidFill>
                <a:srgbClr val="000000"/>
              </a:solidFill>
              <a:latin typeface="Arial" panose="020B0604020202020204"/>
            </a:endParaRPr>
          </a:p>
          <a:p>
            <a:pPr marL="3023870" lvl="6"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7.º nível da estrutura de tópicos</a:t>
            </a:r>
            <a:endParaRPr lang="pt-BR" sz="2000" b="0" strike="noStrike" spc="-1">
              <a:solidFill>
                <a:srgbClr val="000000"/>
              </a:solidFill>
              <a:latin typeface="Arial" panose="020B0604020202020204"/>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289" name="CustomShape 1"/>
          <p:cNvSpPr/>
          <p:nvPr/>
        </p:nvSpPr>
        <p:spPr>
          <a:xfrm>
            <a:off x="621000" y="3741120"/>
            <a:ext cx="4508280" cy="4600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a:lnSpc>
                <a:spcPct val="100000"/>
              </a:lnSpc>
              <a:spcBef>
                <a:spcPts val="300"/>
              </a:spcBef>
            </a:pPr>
            <a:r>
              <a:rPr lang="pt-BR" sz="1000" b="0" strike="noStrike" spc="-1">
                <a:solidFill>
                  <a:srgbClr val="000000"/>
                </a:solidFill>
                <a:latin typeface="Lato"/>
                <a:ea typeface="Lato"/>
              </a:rPr>
              <a:t>CREDITS: This presentation template was created by </a:t>
            </a:r>
            <a:r>
              <a:rPr lang="pt-BR" sz="1000" b="1" u="sng" strike="noStrike" spc="-1">
                <a:solidFill>
                  <a:srgbClr val="073763"/>
                </a:solidFill>
                <a:uFillTx/>
                <a:latin typeface="Lato"/>
                <a:ea typeface="Lato"/>
                <a:hlinkClick r:id="rId13"/>
              </a:rPr>
              <a:t>Slidesgo</a:t>
            </a:r>
            <a:r>
              <a:rPr lang="pt-BR" sz="1000" b="0" strike="noStrike" spc="-1">
                <a:solidFill>
                  <a:srgbClr val="000000"/>
                </a:solidFill>
                <a:latin typeface="Lato"/>
                <a:ea typeface="Lato"/>
              </a:rPr>
              <a:t>, including icons by </a:t>
            </a:r>
            <a:r>
              <a:rPr lang="pt-BR" sz="1000" b="1" u="sng" strike="noStrike" spc="-1">
                <a:solidFill>
                  <a:srgbClr val="073763"/>
                </a:solidFill>
                <a:uFillTx/>
                <a:latin typeface="Lato"/>
                <a:ea typeface="Lato"/>
                <a:hlinkClick r:id="rId14"/>
              </a:rPr>
              <a:t>Flaticon</a:t>
            </a:r>
            <a:r>
              <a:rPr lang="pt-BR" sz="1000" b="0" strike="noStrike" spc="-1">
                <a:solidFill>
                  <a:srgbClr val="000000"/>
                </a:solidFill>
                <a:latin typeface="Lato"/>
                <a:ea typeface="Lato"/>
              </a:rPr>
              <a:t>, and infographics &amp; images by </a:t>
            </a:r>
            <a:r>
              <a:rPr lang="pt-BR" sz="1000" b="1" u="sng" strike="noStrike" spc="-1">
                <a:solidFill>
                  <a:srgbClr val="073763"/>
                </a:solidFill>
                <a:uFillTx/>
                <a:latin typeface="Lato"/>
                <a:ea typeface="Lato"/>
                <a:hlinkClick r:id="rId15"/>
              </a:rPr>
              <a:t>Freepik</a:t>
            </a:r>
            <a:r>
              <a:rPr lang="pt-BR" sz="1000" b="0" strike="noStrike" spc="-1">
                <a:solidFill>
                  <a:srgbClr val="000000"/>
                </a:solidFill>
                <a:latin typeface="Lato"/>
                <a:ea typeface="Lato"/>
              </a:rPr>
              <a:t>. </a:t>
            </a:r>
            <a:endParaRPr lang="pt-BR" sz="1000" b="0" strike="noStrike" spc="-1">
              <a:latin typeface="Arial" panose="020B0604020202020204"/>
            </a:endParaRPr>
          </a:p>
        </p:txBody>
      </p:sp>
      <p:grpSp>
        <p:nvGrpSpPr>
          <p:cNvPr id="290" name="Group 2"/>
          <p:cNvGrpSpPr/>
          <p:nvPr/>
        </p:nvGrpSpPr>
        <p:grpSpPr>
          <a:xfrm>
            <a:off x="5783040" y="648720"/>
            <a:ext cx="3427560" cy="698760"/>
            <a:chOff x="5783040" y="648720"/>
            <a:chExt cx="3427560" cy="698760"/>
          </a:xfrm>
        </p:grpSpPr>
        <p:sp>
          <p:nvSpPr>
            <p:cNvPr id="291" name="CustomShape 3"/>
            <p:cNvSpPr/>
            <p:nvPr/>
          </p:nvSpPr>
          <p:spPr>
            <a:xfrm flipH="1">
              <a:off x="6787800" y="1314720"/>
              <a:ext cx="2419920" cy="32760"/>
            </a:xfrm>
            <a:custGeom>
              <a:avLst/>
              <a:gdLst/>
              <a:ahLst/>
              <a:cxnLst/>
              <a:rect l="l" t="t" r="r" b="b"/>
              <a:pathLst>
                <a:path w="7826" h="502">
                  <a:moveTo>
                    <a:pt x="780" y="1"/>
                  </a:moveTo>
                  <a:cubicBezTo>
                    <a:pt x="596" y="1"/>
                    <a:pt x="412" y="4"/>
                    <a:pt x="229" y="14"/>
                  </a:cubicBezTo>
                  <a:cubicBezTo>
                    <a:pt x="60" y="26"/>
                    <a:pt x="0" y="290"/>
                    <a:pt x="181" y="326"/>
                  </a:cubicBezTo>
                  <a:cubicBezTo>
                    <a:pt x="953" y="476"/>
                    <a:pt x="1755" y="502"/>
                    <a:pt x="2552" y="502"/>
                  </a:cubicBezTo>
                  <a:cubicBezTo>
                    <a:pt x="2971" y="502"/>
                    <a:pt x="3389" y="494"/>
                    <a:pt x="3799" y="494"/>
                  </a:cubicBezTo>
                  <a:cubicBezTo>
                    <a:pt x="5061" y="494"/>
                    <a:pt x="6335" y="482"/>
                    <a:pt x="7598" y="374"/>
                  </a:cubicBezTo>
                  <a:cubicBezTo>
                    <a:pt x="7810" y="351"/>
                    <a:pt x="7826" y="25"/>
                    <a:pt x="7609" y="25"/>
                  </a:cubicBezTo>
                  <a:cubicBezTo>
                    <a:pt x="7606" y="25"/>
                    <a:pt x="7602" y="25"/>
                    <a:pt x="7598" y="26"/>
                  </a:cubicBezTo>
                  <a:cubicBezTo>
                    <a:pt x="6478" y="80"/>
                    <a:pt x="5359" y="135"/>
                    <a:pt x="4231" y="135"/>
                  </a:cubicBezTo>
                  <a:cubicBezTo>
                    <a:pt x="4123" y="135"/>
                    <a:pt x="4015" y="135"/>
                    <a:pt x="3907" y="134"/>
                  </a:cubicBezTo>
                  <a:cubicBezTo>
                    <a:pt x="2876" y="124"/>
                    <a:pt x="1819" y="1"/>
                    <a:pt x="780"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92" name="CustomShape 4"/>
            <p:cNvSpPr/>
            <p:nvPr/>
          </p:nvSpPr>
          <p:spPr>
            <a:xfrm rot="10800000">
              <a:off x="7622280" y="1133640"/>
              <a:ext cx="1588320" cy="68400"/>
            </a:xfrm>
            <a:custGeom>
              <a:avLst/>
              <a:gdLst/>
              <a:ahLst/>
              <a:cxnLst/>
              <a:rect l="l" t="t" r="r" b="b"/>
              <a:pathLst>
                <a:path w="15953" h="747">
                  <a:moveTo>
                    <a:pt x="14696" y="0"/>
                  </a:moveTo>
                  <a:cubicBezTo>
                    <a:pt x="13740" y="0"/>
                    <a:pt x="12771" y="77"/>
                    <a:pt x="11829" y="95"/>
                  </a:cubicBezTo>
                  <a:cubicBezTo>
                    <a:pt x="10507" y="119"/>
                    <a:pt x="9172" y="155"/>
                    <a:pt x="7850" y="179"/>
                  </a:cubicBezTo>
                  <a:cubicBezTo>
                    <a:pt x="6564" y="191"/>
                    <a:pt x="5278" y="215"/>
                    <a:pt x="3991" y="227"/>
                  </a:cubicBezTo>
                  <a:cubicBezTo>
                    <a:pt x="3882" y="228"/>
                    <a:pt x="3773" y="228"/>
                    <a:pt x="3664" y="228"/>
                  </a:cubicBezTo>
                  <a:cubicBezTo>
                    <a:pt x="3250" y="228"/>
                    <a:pt x="2833" y="223"/>
                    <a:pt x="2417" y="223"/>
                  </a:cubicBezTo>
                  <a:cubicBezTo>
                    <a:pt x="1671" y="223"/>
                    <a:pt x="926" y="242"/>
                    <a:pt x="193" y="347"/>
                  </a:cubicBezTo>
                  <a:cubicBezTo>
                    <a:pt x="0" y="371"/>
                    <a:pt x="85" y="624"/>
                    <a:pt x="229" y="648"/>
                  </a:cubicBezTo>
                  <a:cubicBezTo>
                    <a:pt x="807" y="724"/>
                    <a:pt x="1396" y="746"/>
                    <a:pt x="1985" y="746"/>
                  </a:cubicBezTo>
                  <a:cubicBezTo>
                    <a:pt x="2694" y="746"/>
                    <a:pt x="3404" y="714"/>
                    <a:pt x="4100" y="708"/>
                  </a:cubicBezTo>
                  <a:cubicBezTo>
                    <a:pt x="5386" y="684"/>
                    <a:pt x="6672" y="672"/>
                    <a:pt x="7970" y="648"/>
                  </a:cubicBezTo>
                  <a:cubicBezTo>
                    <a:pt x="9220" y="624"/>
                    <a:pt x="10471" y="600"/>
                    <a:pt x="11721" y="576"/>
                  </a:cubicBezTo>
                  <a:cubicBezTo>
                    <a:pt x="13031" y="540"/>
                    <a:pt x="14390" y="600"/>
                    <a:pt x="15700" y="419"/>
                  </a:cubicBezTo>
                  <a:cubicBezTo>
                    <a:pt x="15940" y="395"/>
                    <a:pt x="15952" y="59"/>
                    <a:pt x="15700" y="35"/>
                  </a:cubicBezTo>
                  <a:cubicBezTo>
                    <a:pt x="15368" y="10"/>
                    <a:pt x="15033" y="0"/>
                    <a:pt x="14696"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93" name="CustomShape 5"/>
            <p:cNvSpPr/>
            <p:nvPr/>
          </p:nvSpPr>
          <p:spPr>
            <a:xfrm rot="10800000">
              <a:off x="6906960" y="978840"/>
              <a:ext cx="2301840" cy="66240"/>
            </a:xfrm>
            <a:custGeom>
              <a:avLst/>
              <a:gdLst/>
              <a:ahLst/>
              <a:cxnLst/>
              <a:rect l="l" t="t" r="r" b="b"/>
              <a:pathLst>
                <a:path w="23114" h="725">
                  <a:moveTo>
                    <a:pt x="215" y="0"/>
                  </a:moveTo>
                  <a:cubicBezTo>
                    <a:pt x="44" y="0"/>
                    <a:pt x="1" y="290"/>
                    <a:pt x="178" y="325"/>
                  </a:cubicBezTo>
                  <a:cubicBezTo>
                    <a:pt x="1419" y="578"/>
                    <a:pt x="2707" y="630"/>
                    <a:pt x="3985" y="630"/>
                  </a:cubicBezTo>
                  <a:cubicBezTo>
                    <a:pt x="4526" y="630"/>
                    <a:pt x="5066" y="621"/>
                    <a:pt x="5599" y="614"/>
                  </a:cubicBezTo>
                  <a:cubicBezTo>
                    <a:pt x="7523" y="578"/>
                    <a:pt x="9446" y="505"/>
                    <a:pt x="11381" y="493"/>
                  </a:cubicBezTo>
                  <a:cubicBezTo>
                    <a:pt x="11830" y="491"/>
                    <a:pt x="12278" y="489"/>
                    <a:pt x="12726" y="489"/>
                  </a:cubicBezTo>
                  <a:cubicBezTo>
                    <a:pt x="14177" y="489"/>
                    <a:pt x="15628" y="505"/>
                    <a:pt x="17079" y="542"/>
                  </a:cubicBezTo>
                  <a:cubicBezTo>
                    <a:pt x="18886" y="575"/>
                    <a:pt x="20704" y="724"/>
                    <a:pt x="22513" y="724"/>
                  </a:cubicBezTo>
                  <a:cubicBezTo>
                    <a:pt x="22641" y="724"/>
                    <a:pt x="22769" y="723"/>
                    <a:pt x="22897" y="722"/>
                  </a:cubicBezTo>
                  <a:cubicBezTo>
                    <a:pt x="23114" y="722"/>
                    <a:pt x="23102" y="421"/>
                    <a:pt x="22897" y="397"/>
                  </a:cubicBezTo>
                  <a:cubicBezTo>
                    <a:pt x="21010" y="181"/>
                    <a:pt x="19087" y="193"/>
                    <a:pt x="17199" y="157"/>
                  </a:cubicBezTo>
                  <a:cubicBezTo>
                    <a:pt x="15748" y="120"/>
                    <a:pt x="14291" y="104"/>
                    <a:pt x="12836" y="104"/>
                  </a:cubicBezTo>
                  <a:cubicBezTo>
                    <a:pt x="12387" y="104"/>
                    <a:pt x="11938" y="106"/>
                    <a:pt x="11489" y="109"/>
                  </a:cubicBezTo>
                  <a:cubicBezTo>
                    <a:pt x="9602" y="121"/>
                    <a:pt x="7715" y="181"/>
                    <a:pt x="5816" y="217"/>
                  </a:cubicBezTo>
                  <a:cubicBezTo>
                    <a:pt x="5510" y="225"/>
                    <a:pt x="5205" y="228"/>
                    <a:pt x="4900" y="228"/>
                  </a:cubicBezTo>
                  <a:cubicBezTo>
                    <a:pt x="3336" y="228"/>
                    <a:pt x="1785" y="131"/>
                    <a:pt x="226" y="1"/>
                  </a:cubicBezTo>
                  <a:cubicBezTo>
                    <a:pt x="222" y="0"/>
                    <a:pt x="219" y="0"/>
                    <a:pt x="21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94" name="CustomShape 6"/>
            <p:cNvSpPr/>
            <p:nvPr/>
          </p:nvSpPr>
          <p:spPr>
            <a:xfrm rot="10800000">
              <a:off x="6332760" y="846000"/>
              <a:ext cx="2874240" cy="63720"/>
            </a:xfrm>
            <a:custGeom>
              <a:avLst/>
              <a:gdLst/>
              <a:ahLst/>
              <a:cxnLst/>
              <a:rect l="l" t="t" r="r" b="b"/>
              <a:pathLst>
                <a:path w="28863" h="697">
                  <a:moveTo>
                    <a:pt x="1361" y="1"/>
                  </a:moveTo>
                  <a:cubicBezTo>
                    <a:pt x="964" y="1"/>
                    <a:pt x="566" y="5"/>
                    <a:pt x="169" y="15"/>
                  </a:cubicBezTo>
                  <a:cubicBezTo>
                    <a:pt x="0" y="27"/>
                    <a:pt x="12" y="256"/>
                    <a:pt x="169" y="280"/>
                  </a:cubicBezTo>
                  <a:cubicBezTo>
                    <a:pt x="2525" y="520"/>
                    <a:pt x="4917" y="520"/>
                    <a:pt x="7285" y="568"/>
                  </a:cubicBezTo>
                  <a:cubicBezTo>
                    <a:pt x="9653" y="628"/>
                    <a:pt x="12033" y="664"/>
                    <a:pt x="14402" y="676"/>
                  </a:cubicBezTo>
                  <a:cubicBezTo>
                    <a:pt x="15789" y="690"/>
                    <a:pt x="17180" y="696"/>
                    <a:pt x="18571" y="696"/>
                  </a:cubicBezTo>
                  <a:cubicBezTo>
                    <a:pt x="19554" y="696"/>
                    <a:pt x="20537" y="693"/>
                    <a:pt x="21518" y="688"/>
                  </a:cubicBezTo>
                  <a:cubicBezTo>
                    <a:pt x="21786" y="686"/>
                    <a:pt x="22056" y="685"/>
                    <a:pt x="22325" y="685"/>
                  </a:cubicBezTo>
                  <a:cubicBezTo>
                    <a:pt x="23122" y="685"/>
                    <a:pt x="23923" y="693"/>
                    <a:pt x="24725" y="693"/>
                  </a:cubicBezTo>
                  <a:cubicBezTo>
                    <a:pt x="26035" y="693"/>
                    <a:pt x="27346" y="670"/>
                    <a:pt x="28634" y="544"/>
                  </a:cubicBezTo>
                  <a:cubicBezTo>
                    <a:pt x="28863" y="520"/>
                    <a:pt x="28863" y="195"/>
                    <a:pt x="28634" y="183"/>
                  </a:cubicBezTo>
                  <a:cubicBezTo>
                    <a:pt x="28050" y="154"/>
                    <a:pt x="27464" y="142"/>
                    <a:pt x="26876" y="142"/>
                  </a:cubicBezTo>
                  <a:cubicBezTo>
                    <a:pt x="25093" y="142"/>
                    <a:pt x="23299" y="247"/>
                    <a:pt x="21518" y="256"/>
                  </a:cubicBezTo>
                  <a:cubicBezTo>
                    <a:pt x="20334" y="268"/>
                    <a:pt x="19147" y="274"/>
                    <a:pt x="17960" y="274"/>
                  </a:cubicBezTo>
                  <a:cubicBezTo>
                    <a:pt x="16773" y="274"/>
                    <a:pt x="15586" y="268"/>
                    <a:pt x="14402" y="256"/>
                  </a:cubicBezTo>
                  <a:cubicBezTo>
                    <a:pt x="12033" y="244"/>
                    <a:pt x="9653" y="207"/>
                    <a:pt x="7285" y="147"/>
                  </a:cubicBezTo>
                  <a:cubicBezTo>
                    <a:pt x="5314" y="107"/>
                    <a:pt x="3335" y="1"/>
                    <a:pt x="1361"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95" name="CustomShape 7"/>
            <p:cNvSpPr/>
            <p:nvPr/>
          </p:nvSpPr>
          <p:spPr>
            <a:xfrm rot="10800000">
              <a:off x="5783040" y="648720"/>
              <a:ext cx="3425040" cy="106200"/>
            </a:xfrm>
            <a:custGeom>
              <a:avLst/>
              <a:gdLst/>
              <a:ahLst/>
              <a:cxnLst/>
              <a:rect l="l" t="t" r="r" b="b"/>
              <a:pathLst>
                <a:path w="34393" h="1153">
                  <a:moveTo>
                    <a:pt x="3647" y="1"/>
                  </a:moveTo>
                  <a:cubicBezTo>
                    <a:pt x="2499" y="1"/>
                    <a:pt x="1350" y="15"/>
                    <a:pt x="205" y="64"/>
                  </a:cubicBezTo>
                  <a:cubicBezTo>
                    <a:pt x="12" y="76"/>
                    <a:pt x="0" y="377"/>
                    <a:pt x="205" y="377"/>
                  </a:cubicBezTo>
                  <a:cubicBezTo>
                    <a:pt x="4604" y="521"/>
                    <a:pt x="9016" y="425"/>
                    <a:pt x="13404" y="497"/>
                  </a:cubicBezTo>
                  <a:cubicBezTo>
                    <a:pt x="17804" y="557"/>
                    <a:pt x="22203" y="665"/>
                    <a:pt x="26603" y="834"/>
                  </a:cubicBezTo>
                  <a:cubicBezTo>
                    <a:pt x="27865" y="882"/>
                    <a:pt x="29127" y="942"/>
                    <a:pt x="30389" y="1002"/>
                  </a:cubicBezTo>
                  <a:cubicBezTo>
                    <a:pt x="31482" y="1054"/>
                    <a:pt x="32592" y="1153"/>
                    <a:pt x="33697" y="1153"/>
                  </a:cubicBezTo>
                  <a:cubicBezTo>
                    <a:pt x="33857" y="1153"/>
                    <a:pt x="34016" y="1151"/>
                    <a:pt x="34176" y="1146"/>
                  </a:cubicBezTo>
                  <a:cubicBezTo>
                    <a:pt x="34392" y="1146"/>
                    <a:pt x="34380" y="846"/>
                    <a:pt x="34176" y="821"/>
                  </a:cubicBezTo>
                  <a:cubicBezTo>
                    <a:pt x="31976" y="557"/>
                    <a:pt x="29728" y="581"/>
                    <a:pt x="27516" y="497"/>
                  </a:cubicBezTo>
                  <a:cubicBezTo>
                    <a:pt x="25341" y="413"/>
                    <a:pt x="23165" y="353"/>
                    <a:pt x="20977" y="293"/>
                  </a:cubicBezTo>
                  <a:cubicBezTo>
                    <a:pt x="16589" y="160"/>
                    <a:pt x="12190" y="64"/>
                    <a:pt x="7790" y="28"/>
                  </a:cubicBezTo>
                  <a:cubicBezTo>
                    <a:pt x="6411" y="22"/>
                    <a:pt x="5029" y="1"/>
                    <a:pt x="3647" y="1"/>
                  </a:cubicBezTo>
                  <a:close/>
                </a:path>
              </a:pathLst>
            </a:custGeom>
            <a:solidFill>
              <a:schemeClr val="accent2"/>
            </a:solidFill>
            <a:ln>
              <a:noFill/>
            </a:ln>
          </p:spPr>
          <p:style>
            <a:lnRef idx="0">
              <a:scrgbClr r="0" g="0" b="0"/>
            </a:lnRef>
            <a:fillRef idx="0">
              <a:scrgbClr r="0" g="0" b="0"/>
            </a:fillRef>
            <a:effectRef idx="0">
              <a:scrgbClr r="0" g="0" b="0"/>
            </a:effectRef>
            <a:fontRef idx="minor"/>
          </p:style>
        </p:sp>
      </p:grpSp>
      <p:grpSp>
        <p:nvGrpSpPr>
          <p:cNvPr id="296" name="Group 8"/>
          <p:cNvGrpSpPr/>
          <p:nvPr/>
        </p:nvGrpSpPr>
        <p:grpSpPr>
          <a:xfrm>
            <a:off x="6040800" y="1441440"/>
            <a:ext cx="3169800" cy="665640"/>
            <a:chOff x="6040800" y="1441440"/>
            <a:chExt cx="3169800" cy="665640"/>
          </a:xfrm>
        </p:grpSpPr>
        <p:sp>
          <p:nvSpPr>
            <p:cNvPr id="297" name="CustomShape 9"/>
            <p:cNvSpPr/>
            <p:nvPr/>
          </p:nvSpPr>
          <p:spPr>
            <a:xfrm rot="10800000">
              <a:off x="6656400" y="2061360"/>
              <a:ext cx="2552760" cy="45720"/>
            </a:xfrm>
            <a:custGeom>
              <a:avLst/>
              <a:gdLst/>
              <a:ahLst/>
              <a:cxnLst/>
              <a:rect l="l" t="t" r="r" b="b"/>
              <a:pathLst>
                <a:path w="7826" h="502">
                  <a:moveTo>
                    <a:pt x="780" y="1"/>
                  </a:moveTo>
                  <a:cubicBezTo>
                    <a:pt x="596" y="1"/>
                    <a:pt x="412" y="4"/>
                    <a:pt x="229" y="14"/>
                  </a:cubicBezTo>
                  <a:cubicBezTo>
                    <a:pt x="60" y="26"/>
                    <a:pt x="0" y="290"/>
                    <a:pt x="181" y="326"/>
                  </a:cubicBezTo>
                  <a:cubicBezTo>
                    <a:pt x="953" y="476"/>
                    <a:pt x="1755" y="502"/>
                    <a:pt x="2552" y="502"/>
                  </a:cubicBezTo>
                  <a:cubicBezTo>
                    <a:pt x="2971" y="502"/>
                    <a:pt x="3389" y="494"/>
                    <a:pt x="3799" y="494"/>
                  </a:cubicBezTo>
                  <a:cubicBezTo>
                    <a:pt x="5061" y="494"/>
                    <a:pt x="6335" y="482"/>
                    <a:pt x="7598" y="374"/>
                  </a:cubicBezTo>
                  <a:cubicBezTo>
                    <a:pt x="7810" y="351"/>
                    <a:pt x="7826" y="25"/>
                    <a:pt x="7609" y="25"/>
                  </a:cubicBezTo>
                  <a:cubicBezTo>
                    <a:pt x="7606" y="25"/>
                    <a:pt x="7602" y="25"/>
                    <a:pt x="7598" y="26"/>
                  </a:cubicBezTo>
                  <a:cubicBezTo>
                    <a:pt x="6478" y="80"/>
                    <a:pt x="5359" y="135"/>
                    <a:pt x="4231" y="135"/>
                  </a:cubicBezTo>
                  <a:cubicBezTo>
                    <a:pt x="4123" y="135"/>
                    <a:pt x="4015" y="135"/>
                    <a:pt x="3907" y="134"/>
                  </a:cubicBezTo>
                  <a:cubicBezTo>
                    <a:pt x="2876" y="124"/>
                    <a:pt x="1819" y="1"/>
                    <a:pt x="780"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98" name="CustomShape 10"/>
            <p:cNvSpPr/>
            <p:nvPr/>
          </p:nvSpPr>
          <p:spPr>
            <a:xfrm rot="10800000">
              <a:off x="6040800" y="1926000"/>
              <a:ext cx="3169800" cy="72360"/>
            </a:xfrm>
            <a:custGeom>
              <a:avLst/>
              <a:gdLst/>
              <a:ahLst/>
              <a:cxnLst/>
              <a:rect l="l" t="t" r="r" b="b"/>
              <a:pathLst>
                <a:path w="15953" h="747">
                  <a:moveTo>
                    <a:pt x="14696" y="0"/>
                  </a:moveTo>
                  <a:cubicBezTo>
                    <a:pt x="13740" y="0"/>
                    <a:pt x="12771" y="77"/>
                    <a:pt x="11829" y="95"/>
                  </a:cubicBezTo>
                  <a:cubicBezTo>
                    <a:pt x="10507" y="119"/>
                    <a:pt x="9172" y="155"/>
                    <a:pt x="7850" y="179"/>
                  </a:cubicBezTo>
                  <a:cubicBezTo>
                    <a:pt x="6564" y="191"/>
                    <a:pt x="5278" y="215"/>
                    <a:pt x="3991" y="227"/>
                  </a:cubicBezTo>
                  <a:cubicBezTo>
                    <a:pt x="3882" y="228"/>
                    <a:pt x="3773" y="228"/>
                    <a:pt x="3664" y="228"/>
                  </a:cubicBezTo>
                  <a:cubicBezTo>
                    <a:pt x="3250" y="228"/>
                    <a:pt x="2833" y="223"/>
                    <a:pt x="2417" y="223"/>
                  </a:cubicBezTo>
                  <a:cubicBezTo>
                    <a:pt x="1671" y="223"/>
                    <a:pt x="926" y="242"/>
                    <a:pt x="193" y="347"/>
                  </a:cubicBezTo>
                  <a:cubicBezTo>
                    <a:pt x="0" y="371"/>
                    <a:pt x="85" y="624"/>
                    <a:pt x="229" y="648"/>
                  </a:cubicBezTo>
                  <a:cubicBezTo>
                    <a:pt x="807" y="724"/>
                    <a:pt x="1396" y="746"/>
                    <a:pt x="1985" y="746"/>
                  </a:cubicBezTo>
                  <a:cubicBezTo>
                    <a:pt x="2694" y="746"/>
                    <a:pt x="3404" y="714"/>
                    <a:pt x="4100" y="708"/>
                  </a:cubicBezTo>
                  <a:cubicBezTo>
                    <a:pt x="5386" y="684"/>
                    <a:pt x="6672" y="672"/>
                    <a:pt x="7970" y="648"/>
                  </a:cubicBezTo>
                  <a:cubicBezTo>
                    <a:pt x="9220" y="624"/>
                    <a:pt x="10471" y="600"/>
                    <a:pt x="11721" y="576"/>
                  </a:cubicBezTo>
                  <a:cubicBezTo>
                    <a:pt x="13031" y="540"/>
                    <a:pt x="14390" y="600"/>
                    <a:pt x="15700" y="419"/>
                  </a:cubicBezTo>
                  <a:cubicBezTo>
                    <a:pt x="15940" y="395"/>
                    <a:pt x="15952" y="59"/>
                    <a:pt x="15700" y="35"/>
                  </a:cubicBezTo>
                  <a:cubicBezTo>
                    <a:pt x="15368" y="10"/>
                    <a:pt x="15033" y="0"/>
                    <a:pt x="14696"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299" name="CustomShape 11"/>
            <p:cNvSpPr/>
            <p:nvPr/>
          </p:nvSpPr>
          <p:spPr>
            <a:xfrm rot="10800000">
              <a:off x="6906960" y="1771560"/>
              <a:ext cx="2301840" cy="66240"/>
            </a:xfrm>
            <a:custGeom>
              <a:avLst/>
              <a:gdLst/>
              <a:ahLst/>
              <a:cxnLst/>
              <a:rect l="l" t="t" r="r" b="b"/>
              <a:pathLst>
                <a:path w="23114" h="725">
                  <a:moveTo>
                    <a:pt x="215" y="0"/>
                  </a:moveTo>
                  <a:cubicBezTo>
                    <a:pt x="44" y="0"/>
                    <a:pt x="1" y="290"/>
                    <a:pt x="178" y="325"/>
                  </a:cubicBezTo>
                  <a:cubicBezTo>
                    <a:pt x="1419" y="578"/>
                    <a:pt x="2707" y="630"/>
                    <a:pt x="3985" y="630"/>
                  </a:cubicBezTo>
                  <a:cubicBezTo>
                    <a:pt x="4526" y="630"/>
                    <a:pt x="5066" y="621"/>
                    <a:pt x="5599" y="614"/>
                  </a:cubicBezTo>
                  <a:cubicBezTo>
                    <a:pt x="7523" y="578"/>
                    <a:pt x="9446" y="505"/>
                    <a:pt x="11381" y="493"/>
                  </a:cubicBezTo>
                  <a:cubicBezTo>
                    <a:pt x="11830" y="491"/>
                    <a:pt x="12278" y="489"/>
                    <a:pt x="12726" y="489"/>
                  </a:cubicBezTo>
                  <a:cubicBezTo>
                    <a:pt x="14177" y="489"/>
                    <a:pt x="15628" y="505"/>
                    <a:pt x="17079" y="542"/>
                  </a:cubicBezTo>
                  <a:cubicBezTo>
                    <a:pt x="18886" y="575"/>
                    <a:pt x="20704" y="724"/>
                    <a:pt x="22513" y="724"/>
                  </a:cubicBezTo>
                  <a:cubicBezTo>
                    <a:pt x="22641" y="724"/>
                    <a:pt x="22769" y="723"/>
                    <a:pt x="22897" y="722"/>
                  </a:cubicBezTo>
                  <a:cubicBezTo>
                    <a:pt x="23114" y="722"/>
                    <a:pt x="23102" y="421"/>
                    <a:pt x="22897" y="397"/>
                  </a:cubicBezTo>
                  <a:cubicBezTo>
                    <a:pt x="21010" y="181"/>
                    <a:pt x="19087" y="193"/>
                    <a:pt x="17199" y="157"/>
                  </a:cubicBezTo>
                  <a:cubicBezTo>
                    <a:pt x="15748" y="120"/>
                    <a:pt x="14291" y="104"/>
                    <a:pt x="12836" y="104"/>
                  </a:cubicBezTo>
                  <a:cubicBezTo>
                    <a:pt x="12387" y="104"/>
                    <a:pt x="11938" y="106"/>
                    <a:pt x="11489" y="109"/>
                  </a:cubicBezTo>
                  <a:cubicBezTo>
                    <a:pt x="9602" y="121"/>
                    <a:pt x="7715" y="181"/>
                    <a:pt x="5816" y="217"/>
                  </a:cubicBezTo>
                  <a:cubicBezTo>
                    <a:pt x="5510" y="225"/>
                    <a:pt x="5205" y="228"/>
                    <a:pt x="4900" y="228"/>
                  </a:cubicBezTo>
                  <a:cubicBezTo>
                    <a:pt x="3336" y="228"/>
                    <a:pt x="1785" y="131"/>
                    <a:pt x="226" y="1"/>
                  </a:cubicBezTo>
                  <a:cubicBezTo>
                    <a:pt x="222" y="0"/>
                    <a:pt x="219" y="0"/>
                    <a:pt x="21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00" name="CustomShape 12"/>
            <p:cNvSpPr/>
            <p:nvPr/>
          </p:nvSpPr>
          <p:spPr>
            <a:xfrm rot="10800000">
              <a:off x="6332760" y="1638360"/>
              <a:ext cx="2874240" cy="63720"/>
            </a:xfrm>
            <a:custGeom>
              <a:avLst/>
              <a:gdLst/>
              <a:ahLst/>
              <a:cxnLst/>
              <a:rect l="l" t="t" r="r" b="b"/>
              <a:pathLst>
                <a:path w="28863" h="697">
                  <a:moveTo>
                    <a:pt x="1361" y="1"/>
                  </a:moveTo>
                  <a:cubicBezTo>
                    <a:pt x="964" y="1"/>
                    <a:pt x="566" y="5"/>
                    <a:pt x="169" y="15"/>
                  </a:cubicBezTo>
                  <a:cubicBezTo>
                    <a:pt x="0" y="27"/>
                    <a:pt x="12" y="256"/>
                    <a:pt x="169" y="280"/>
                  </a:cubicBezTo>
                  <a:cubicBezTo>
                    <a:pt x="2525" y="520"/>
                    <a:pt x="4917" y="520"/>
                    <a:pt x="7285" y="568"/>
                  </a:cubicBezTo>
                  <a:cubicBezTo>
                    <a:pt x="9653" y="628"/>
                    <a:pt x="12033" y="664"/>
                    <a:pt x="14402" y="676"/>
                  </a:cubicBezTo>
                  <a:cubicBezTo>
                    <a:pt x="15789" y="690"/>
                    <a:pt x="17180" y="696"/>
                    <a:pt x="18571" y="696"/>
                  </a:cubicBezTo>
                  <a:cubicBezTo>
                    <a:pt x="19554" y="696"/>
                    <a:pt x="20537" y="693"/>
                    <a:pt x="21518" y="688"/>
                  </a:cubicBezTo>
                  <a:cubicBezTo>
                    <a:pt x="21786" y="686"/>
                    <a:pt x="22056" y="685"/>
                    <a:pt x="22325" y="685"/>
                  </a:cubicBezTo>
                  <a:cubicBezTo>
                    <a:pt x="23122" y="685"/>
                    <a:pt x="23923" y="693"/>
                    <a:pt x="24725" y="693"/>
                  </a:cubicBezTo>
                  <a:cubicBezTo>
                    <a:pt x="26035" y="693"/>
                    <a:pt x="27346" y="670"/>
                    <a:pt x="28634" y="544"/>
                  </a:cubicBezTo>
                  <a:cubicBezTo>
                    <a:pt x="28863" y="520"/>
                    <a:pt x="28863" y="195"/>
                    <a:pt x="28634" y="183"/>
                  </a:cubicBezTo>
                  <a:cubicBezTo>
                    <a:pt x="28050" y="154"/>
                    <a:pt x="27464" y="142"/>
                    <a:pt x="26876" y="142"/>
                  </a:cubicBezTo>
                  <a:cubicBezTo>
                    <a:pt x="25093" y="142"/>
                    <a:pt x="23299" y="247"/>
                    <a:pt x="21518" y="256"/>
                  </a:cubicBezTo>
                  <a:cubicBezTo>
                    <a:pt x="20334" y="268"/>
                    <a:pt x="19147" y="274"/>
                    <a:pt x="17960" y="274"/>
                  </a:cubicBezTo>
                  <a:cubicBezTo>
                    <a:pt x="16773" y="274"/>
                    <a:pt x="15586" y="268"/>
                    <a:pt x="14402" y="256"/>
                  </a:cubicBezTo>
                  <a:cubicBezTo>
                    <a:pt x="12033" y="244"/>
                    <a:pt x="9653" y="207"/>
                    <a:pt x="7285" y="147"/>
                  </a:cubicBezTo>
                  <a:cubicBezTo>
                    <a:pt x="5314" y="107"/>
                    <a:pt x="3335" y="1"/>
                    <a:pt x="1361"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01" name="CustomShape 13"/>
            <p:cNvSpPr/>
            <p:nvPr/>
          </p:nvSpPr>
          <p:spPr>
            <a:xfrm rot="10800000">
              <a:off x="6668280" y="1441440"/>
              <a:ext cx="2539800" cy="106200"/>
            </a:xfrm>
            <a:custGeom>
              <a:avLst/>
              <a:gdLst/>
              <a:ahLst/>
              <a:cxnLst/>
              <a:rect l="l" t="t" r="r" b="b"/>
              <a:pathLst>
                <a:path w="34393" h="1153">
                  <a:moveTo>
                    <a:pt x="3647" y="1"/>
                  </a:moveTo>
                  <a:cubicBezTo>
                    <a:pt x="2499" y="1"/>
                    <a:pt x="1350" y="15"/>
                    <a:pt x="205" y="64"/>
                  </a:cubicBezTo>
                  <a:cubicBezTo>
                    <a:pt x="12" y="76"/>
                    <a:pt x="0" y="377"/>
                    <a:pt x="205" y="377"/>
                  </a:cubicBezTo>
                  <a:cubicBezTo>
                    <a:pt x="4604" y="521"/>
                    <a:pt x="9016" y="425"/>
                    <a:pt x="13404" y="497"/>
                  </a:cubicBezTo>
                  <a:cubicBezTo>
                    <a:pt x="17804" y="557"/>
                    <a:pt x="22203" y="665"/>
                    <a:pt x="26603" y="834"/>
                  </a:cubicBezTo>
                  <a:cubicBezTo>
                    <a:pt x="27865" y="882"/>
                    <a:pt x="29127" y="942"/>
                    <a:pt x="30389" y="1002"/>
                  </a:cubicBezTo>
                  <a:cubicBezTo>
                    <a:pt x="31482" y="1054"/>
                    <a:pt x="32592" y="1153"/>
                    <a:pt x="33697" y="1153"/>
                  </a:cubicBezTo>
                  <a:cubicBezTo>
                    <a:pt x="33857" y="1153"/>
                    <a:pt x="34016" y="1151"/>
                    <a:pt x="34176" y="1146"/>
                  </a:cubicBezTo>
                  <a:cubicBezTo>
                    <a:pt x="34392" y="1146"/>
                    <a:pt x="34380" y="846"/>
                    <a:pt x="34176" y="821"/>
                  </a:cubicBezTo>
                  <a:cubicBezTo>
                    <a:pt x="31976" y="557"/>
                    <a:pt x="29728" y="581"/>
                    <a:pt x="27516" y="497"/>
                  </a:cubicBezTo>
                  <a:cubicBezTo>
                    <a:pt x="25341" y="413"/>
                    <a:pt x="23165" y="353"/>
                    <a:pt x="20977" y="293"/>
                  </a:cubicBezTo>
                  <a:cubicBezTo>
                    <a:pt x="16589" y="160"/>
                    <a:pt x="12190" y="64"/>
                    <a:pt x="7790" y="28"/>
                  </a:cubicBezTo>
                  <a:cubicBezTo>
                    <a:pt x="6411" y="22"/>
                    <a:pt x="5029" y="1"/>
                    <a:pt x="3647" y="1"/>
                  </a:cubicBezTo>
                  <a:close/>
                </a:path>
              </a:pathLst>
            </a:custGeom>
            <a:solidFill>
              <a:schemeClr val="accent2"/>
            </a:solidFill>
            <a:ln>
              <a:noFill/>
            </a:ln>
          </p:spPr>
          <p:style>
            <a:lnRef idx="0">
              <a:scrgbClr r="0" g="0" b="0"/>
            </a:lnRef>
            <a:fillRef idx="0">
              <a:scrgbClr r="0" g="0" b="0"/>
            </a:fillRef>
            <a:effectRef idx="0">
              <a:scrgbClr r="0" g="0" b="0"/>
            </a:effectRef>
            <a:fontRef idx="minor"/>
          </p:style>
        </p:sp>
      </p:grpSp>
      <p:grpSp>
        <p:nvGrpSpPr>
          <p:cNvPr id="302" name="Group 14"/>
          <p:cNvGrpSpPr/>
          <p:nvPr/>
        </p:nvGrpSpPr>
        <p:grpSpPr>
          <a:xfrm>
            <a:off x="5783040" y="2213640"/>
            <a:ext cx="3427560" cy="698400"/>
            <a:chOff x="5783040" y="2213640"/>
            <a:chExt cx="3427560" cy="698400"/>
          </a:xfrm>
        </p:grpSpPr>
        <p:sp>
          <p:nvSpPr>
            <p:cNvPr id="303" name="CustomShape 15"/>
            <p:cNvSpPr/>
            <p:nvPr/>
          </p:nvSpPr>
          <p:spPr>
            <a:xfrm flipH="1">
              <a:off x="6787800" y="2879280"/>
              <a:ext cx="2419920" cy="32760"/>
            </a:xfrm>
            <a:custGeom>
              <a:avLst/>
              <a:gdLst/>
              <a:ahLst/>
              <a:cxnLst/>
              <a:rect l="l" t="t" r="r" b="b"/>
              <a:pathLst>
                <a:path w="7826" h="502">
                  <a:moveTo>
                    <a:pt x="780" y="1"/>
                  </a:moveTo>
                  <a:cubicBezTo>
                    <a:pt x="596" y="1"/>
                    <a:pt x="412" y="4"/>
                    <a:pt x="229" y="14"/>
                  </a:cubicBezTo>
                  <a:cubicBezTo>
                    <a:pt x="60" y="26"/>
                    <a:pt x="0" y="290"/>
                    <a:pt x="181" y="326"/>
                  </a:cubicBezTo>
                  <a:cubicBezTo>
                    <a:pt x="953" y="476"/>
                    <a:pt x="1755" y="502"/>
                    <a:pt x="2552" y="502"/>
                  </a:cubicBezTo>
                  <a:cubicBezTo>
                    <a:pt x="2971" y="502"/>
                    <a:pt x="3389" y="494"/>
                    <a:pt x="3799" y="494"/>
                  </a:cubicBezTo>
                  <a:cubicBezTo>
                    <a:pt x="5061" y="494"/>
                    <a:pt x="6335" y="482"/>
                    <a:pt x="7598" y="374"/>
                  </a:cubicBezTo>
                  <a:cubicBezTo>
                    <a:pt x="7810" y="351"/>
                    <a:pt x="7826" y="25"/>
                    <a:pt x="7609" y="25"/>
                  </a:cubicBezTo>
                  <a:cubicBezTo>
                    <a:pt x="7606" y="25"/>
                    <a:pt x="7602" y="25"/>
                    <a:pt x="7598" y="26"/>
                  </a:cubicBezTo>
                  <a:cubicBezTo>
                    <a:pt x="6478" y="80"/>
                    <a:pt x="5359" y="135"/>
                    <a:pt x="4231" y="135"/>
                  </a:cubicBezTo>
                  <a:cubicBezTo>
                    <a:pt x="4123" y="135"/>
                    <a:pt x="4015" y="135"/>
                    <a:pt x="3907" y="134"/>
                  </a:cubicBezTo>
                  <a:cubicBezTo>
                    <a:pt x="2876" y="124"/>
                    <a:pt x="1819" y="1"/>
                    <a:pt x="780"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04" name="CustomShape 16"/>
            <p:cNvSpPr/>
            <p:nvPr/>
          </p:nvSpPr>
          <p:spPr>
            <a:xfrm rot="10800000">
              <a:off x="7622280" y="2698200"/>
              <a:ext cx="1588320" cy="68400"/>
            </a:xfrm>
            <a:custGeom>
              <a:avLst/>
              <a:gdLst/>
              <a:ahLst/>
              <a:cxnLst/>
              <a:rect l="l" t="t" r="r" b="b"/>
              <a:pathLst>
                <a:path w="15953" h="747">
                  <a:moveTo>
                    <a:pt x="14696" y="0"/>
                  </a:moveTo>
                  <a:cubicBezTo>
                    <a:pt x="13740" y="0"/>
                    <a:pt x="12771" y="77"/>
                    <a:pt x="11829" y="95"/>
                  </a:cubicBezTo>
                  <a:cubicBezTo>
                    <a:pt x="10507" y="119"/>
                    <a:pt x="9172" y="155"/>
                    <a:pt x="7850" y="179"/>
                  </a:cubicBezTo>
                  <a:cubicBezTo>
                    <a:pt x="6564" y="191"/>
                    <a:pt x="5278" y="215"/>
                    <a:pt x="3991" y="227"/>
                  </a:cubicBezTo>
                  <a:cubicBezTo>
                    <a:pt x="3882" y="228"/>
                    <a:pt x="3773" y="228"/>
                    <a:pt x="3664" y="228"/>
                  </a:cubicBezTo>
                  <a:cubicBezTo>
                    <a:pt x="3250" y="228"/>
                    <a:pt x="2833" y="223"/>
                    <a:pt x="2417" y="223"/>
                  </a:cubicBezTo>
                  <a:cubicBezTo>
                    <a:pt x="1671" y="223"/>
                    <a:pt x="926" y="242"/>
                    <a:pt x="193" y="347"/>
                  </a:cubicBezTo>
                  <a:cubicBezTo>
                    <a:pt x="0" y="371"/>
                    <a:pt x="85" y="624"/>
                    <a:pt x="229" y="648"/>
                  </a:cubicBezTo>
                  <a:cubicBezTo>
                    <a:pt x="807" y="724"/>
                    <a:pt x="1396" y="746"/>
                    <a:pt x="1985" y="746"/>
                  </a:cubicBezTo>
                  <a:cubicBezTo>
                    <a:pt x="2694" y="746"/>
                    <a:pt x="3404" y="714"/>
                    <a:pt x="4100" y="708"/>
                  </a:cubicBezTo>
                  <a:cubicBezTo>
                    <a:pt x="5386" y="684"/>
                    <a:pt x="6672" y="672"/>
                    <a:pt x="7970" y="648"/>
                  </a:cubicBezTo>
                  <a:cubicBezTo>
                    <a:pt x="9220" y="624"/>
                    <a:pt x="10471" y="600"/>
                    <a:pt x="11721" y="576"/>
                  </a:cubicBezTo>
                  <a:cubicBezTo>
                    <a:pt x="13031" y="540"/>
                    <a:pt x="14390" y="600"/>
                    <a:pt x="15700" y="419"/>
                  </a:cubicBezTo>
                  <a:cubicBezTo>
                    <a:pt x="15940" y="395"/>
                    <a:pt x="15952" y="59"/>
                    <a:pt x="15700" y="35"/>
                  </a:cubicBezTo>
                  <a:cubicBezTo>
                    <a:pt x="15368" y="10"/>
                    <a:pt x="15033" y="0"/>
                    <a:pt x="14696"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05" name="CustomShape 17"/>
            <p:cNvSpPr/>
            <p:nvPr/>
          </p:nvSpPr>
          <p:spPr>
            <a:xfrm rot="10800000">
              <a:off x="6906960" y="2543760"/>
              <a:ext cx="2301840" cy="66240"/>
            </a:xfrm>
            <a:custGeom>
              <a:avLst/>
              <a:gdLst/>
              <a:ahLst/>
              <a:cxnLst/>
              <a:rect l="l" t="t" r="r" b="b"/>
              <a:pathLst>
                <a:path w="23114" h="725">
                  <a:moveTo>
                    <a:pt x="215" y="0"/>
                  </a:moveTo>
                  <a:cubicBezTo>
                    <a:pt x="44" y="0"/>
                    <a:pt x="1" y="290"/>
                    <a:pt x="178" y="325"/>
                  </a:cubicBezTo>
                  <a:cubicBezTo>
                    <a:pt x="1419" y="578"/>
                    <a:pt x="2707" y="630"/>
                    <a:pt x="3985" y="630"/>
                  </a:cubicBezTo>
                  <a:cubicBezTo>
                    <a:pt x="4526" y="630"/>
                    <a:pt x="5066" y="621"/>
                    <a:pt x="5599" y="614"/>
                  </a:cubicBezTo>
                  <a:cubicBezTo>
                    <a:pt x="7523" y="578"/>
                    <a:pt x="9446" y="505"/>
                    <a:pt x="11381" y="493"/>
                  </a:cubicBezTo>
                  <a:cubicBezTo>
                    <a:pt x="11830" y="491"/>
                    <a:pt x="12278" y="489"/>
                    <a:pt x="12726" y="489"/>
                  </a:cubicBezTo>
                  <a:cubicBezTo>
                    <a:pt x="14177" y="489"/>
                    <a:pt x="15628" y="505"/>
                    <a:pt x="17079" y="542"/>
                  </a:cubicBezTo>
                  <a:cubicBezTo>
                    <a:pt x="18886" y="575"/>
                    <a:pt x="20704" y="724"/>
                    <a:pt x="22513" y="724"/>
                  </a:cubicBezTo>
                  <a:cubicBezTo>
                    <a:pt x="22641" y="724"/>
                    <a:pt x="22769" y="723"/>
                    <a:pt x="22897" y="722"/>
                  </a:cubicBezTo>
                  <a:cubicBezTo>
                    <a:pt x="23114" y="722"/>
                    <a:pt x="23102" y="421"/>
                    <a:pt x="22897" y="397"/>
                  </a:cubicBezTo>
                  <a:cubicBezTo>
                    <a:pt x="21010" y="181"/>
                    <a:pt x="19087" y="193"/>
                    <a:pt x="17199" y="157"/>
                  </a:cubicBezTo>
                  <a:cubicBezTo>
                    <a:pt x="15748" y="120"/>
                    <a:pt x="14291" y="104"/>
                    <a:pt x="12836" y="104"/>
                  </a:cubicBezTo>
                  <a:cubicBezTo>
                    <a:pt x="12387" y="104"/>
                    <a:pt x="11938" y="106"/>
                    <a:pt x="11489" y="109"/>
                  </a:cubicBezTo>
                  <a:cubicBezTo>
                    <a:pt x="9602" y="121"/>
                    <a:pt x="7715" y="181"/>
                    <a:pt x="5816" y="217"/>
                  </a:cubicBezTo>
                  <a:cubicBezTo>
                    <a:pt x="5510" y="225"/>
                    <a:pt x="5205" y="228"/>
                    <a:pt x="4900" y="228"/>
                  </a:cubicBezTo>
                  <a:cubicBezTo>
                    <a:pt x="3336" y="228"/>
                    <a:pt x="1785" y="131"/>
                    <a:pt x="226" y="1"/>
                  </a:cubicBezTo>
                  <a:cubicBezTo>
                    <a:pt x="222" y="0"/>
                    <a:pt x="219" y="0"/>
                    <a:pt x="21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06" name="CustomShape 18"/>
            <p:cNvSpPr/>
            <p:nvPr/>
          </p:nvSpPr>
          <p:spPr>
            <a:xfrm rot="10800000">
              <a:off x="6332760" y="2410560"/>
              <a:ext cx="2874240" cy="63720"/>
            </a:xfrm>
            <a:custGeom>
              <a:avLst/>
              <a:gdLst/>
              <a:ahLst/>
              <a:cxnLst/>
              <a:rect l="l" t="t" r="r" b="b"/>
              <a:pathLst>
                <a:path w="28863" h="697">
                  <a:moveTo>
                    <a:pt x="1361" y="1"/>
                  </a:moveTo>
                  <a:cubicBezTo>
                    <a:pt x="964" y="1"/>
                    <a:pt x="566" y="5"/>
                    <a:pt x="169" y="15"/>
                  </a:cubicBezTo>
                  <a:cubicBezTo>
                    <a:pt x="0" y="27"/>
                    <a:pt x="12" y="256"/>
                    <a:pt x="169" y="280"/>
                  </a:cubicBezTo>
                  <a:cubicBezTo>
                    <a:pt x="2525" y="520"/>
                    <a:pt x="4917" y="520"/>
                    <a:pt x="7285" y="568"/>
                  </a:cubicBezTo>
                  <a:cubicBezTo>
                    <a:pt x="9653" y="628"/>
                    <a:pt x="12033" y="664"/>
                    <a:pt x="14402" y="676"/>
                  </a:cubicBezTo>
                  <a:cubicBezTo>
                    <a:pt x="15789" y="690"/>
                    <a:pt x="17180" y="696"/>
                    <a:pt x="18571" y="696"/>
                  </a:cubicBezTo>
                  <a:cubicBezTo>
                    <a:pt x="19554" y="696"/>
                    <a:pt x="20537" y="693"/>
                    <a:pt x="21518" y="688"/>
                  </a:cubicBezTo>
                  <a:cubicBezTo>
                    <a:pt x="21786" y="686"/>
                    <a:pt x="22056" y="685"/>
                    <a:pt x="22325" y="685"/>
                  </a:cubicBezTo>
                  <a:cubicBezTo>
                    <a:pt x="23122" y="685"/>
                    <a:pt x="23923" y="693"/>
                    <a:pt x="24725" y="693"/>
                  </a:cubicBezTo>
                  <a:cubicBezTo>
                    <a:pt x="26035" y="693"/>
                    <a:pt x="27346" y="670"/>
                    <a:pt x="28634" y="544"/>
                  </a:cubicBezTo>
                  <a:cubicBezTo>
                    <a:pt x="28863" y="520"/>
                    <a:pt x="28863" y="195"/>
                    <a:pt x="28634" y="183"/>
                  </a:cubicBezTo>
                  <a:cubicBezTo>
                    <a:pt x="28050" y="154"/>
                    <a:pt x="27464" y="142"/>
                    <a:pt x="26876" y="142"/>
                  </a:cubicBezTo>
                  <a:cubicBezTo>
                    <a:pt x="25093" y="142"/>
                    <a:pt x="23299" y="247"/>
                    <a:pt x="21518" y="256"/>
                  </a:cubicBezTo>
                  <a:cubicBezTo>
                    <a:pt x="20334" y="268"/>
                    <a:pt x="19147" y="274"/>
                    <a:pt x="17960" y="274"/>
                  </a:cubicBezTo>
                  <a:cubicBezTo>
                    <a:pt x="16773" y="274"/>
                    <a:pt x="15586" y="268"/>
                    <a:pt x="14402" y="256"/>
                  </a:cubicBezTo>
                  <a:cubicBezTo>
                    <a:pt x="12033" y="244"/>
                    <a:pt x="9653" y="207"/>
                    <a:pt x="7285" y="147"/>
                  </a:cubicBezTo>
                  <a:cubicBezTo>
                    <a:pt x="5314" y="107"/>
                    <a:pt x="3335" y="1"/>
                    <a:pt x="1361"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07" name="CustomShape 19"/>
            <p:cNvSpPr/>
            <p:nvPr/>
          </p:nvSpPr>
          <p:spPr>
            <a:xfrm rot="10800000">
              <a:off x="5783040" y="2213640"/>
              <a:ext cx="3425040" cy="106200"/>
            </a:xfrm>
            <a:custGeom>
              <a:avLst/>
              <a:gdLst/>
              <a:ahLst/>
              <a:cxnLst/>
              <a:rect l="l" t="t" r="r" b="b"/>
              <a:pathLst>
                <a:path w="34393" h="1153">
                  <a:moveTo>
                    <a:pt x="3647" y="1"/>
                  </a:moveTo>
                  <a:cubicBezTo>
                    <a:pt x="2499" y="1"/>
                    <a:pt x="1350" y="15"/>
                    <a:pt x="205" y="64"/>
                  </a:cubicBezTo>
                  <a:cubicBezTo>
                    <a:pt x="12" y="76"/>
                    <a:pt x="0" y="377"/>
                    <a:pt x="205" y="377"/>
                  </a:cubicBezTo>
                  <a:cubicBezTo>
                    <a:pt x="4604" y="521"/>
                    <a:pt x="9016" y="425"/>
                    <a:pt x="13404" y="497"/>
                  </a:cubicBezTo>
                  <a:cubicBezTo>
                    <a:pt x="17804" y="557"/>
                    <a:pt x="22203" y="665"/>
                    <a:pt x="26603" y="834"/>
                  </a:cubicBezTo>
                  <a:cubicBezTo>
                    <a:pt x="27865" y="882"/>
                    <a:pt x="29127" y="942"/>
                    <a:pt x="30389" y="1002"/>
                  </a:cubicBezTo>
                  <a:cubicBezTo>
                    <a:pt x="31482" y="1054"/>
                    <a:pt x="32592" y="1153"/>
                    <a:pt x="33697" y="1153"/>
                  </a:cubicBezTo>
                  <a:cubicBezTo>
                    <a:pt x="33857" y="1153"/>
                    <a:pt x="34016" y="1151"/>
                    <a:pt x="34176" y="1146"/>
                  </a:cubicBezTo>
                  <a:cubicBezTo>
                    <a:pt x="34392" y="1146"/>
                    <a:pt x="34380" y="846"/>
                    <a:pt x="34176" y="821"/>
                  </a:cubicBezTo>
                  <a:cubicBezTo>
                    <a:pt x="31976" y="557"/>
                    <a:pt x="29728" y="581"/>
                    <a:pt x="27516" y="497"/>
                  </a:cubicBezTo>
                  <a:cubicBezTo>
                    <a:pt x="25341" y="413"/>
                    <a:pt x="23165" y="353"/>
                    <a:pt x="20977" y="293"/>
                  </a:cubicBezTo>
                  <a:cubicBezTo>
                    <a:pt x="16589" y="160"/>
                    <a:pt x="12190" y="64"/>
                    <a:pt x="7790" y="28"/>
                  </a:cubicBezTo>
                  <a:cubicBezTo>
                    <a:pt x="6411" y="22"/>
                    <a:pt x="5029" y="1"/>
                    <a:pt x="3647" y="1"/>
                  </a:cubicBezTo>
                  <a:close/>
                </a:path>
              </a:pathLst>
            </a:custGeom>
            <a:solidFill>
              <a:schemeClr val="accent2"/>
            </a:solidFill>
            <a:ln>
              <a:noFill/>
            </a:ln>
          </p:spPr>
          <p:style>
            <a:lnRef idx="0">
              <a:scrgbClr r="0" g="0" b="0"/>
            </a:lnRef>
            <a:fillRef idx="0">
              <a:scrgbClr r="0" g="0" b="0"/>
            </a:fillRef>
            <a:effectRef idx="0">
              <a:scrgbClr r="0" g="0" b="0"/>
            </a:effectRef>
            <a:fontRef idx="minor"/>
          </p:style>
        </p:sp>
      </p:grpSp>
      <p:grpSp>
        <p:nvGrpSpPr>
          <p:cNvPr id="308" name="Group 20"/>
          <p:cNvGrpSpPr/>
          <p:nvPr/>
        </p:nvGrpSpPr>
        <p:grpSpPr>
          <a:xfrm>
            <a:off x="6040800" y="3006000"/>
            <a:ext cx="3169800" cy="665640"/>
            <a:chOff x="6040800" y="3006000"/>
            <a:chExt cx="3169800" cy="665640"/>
          </a:xfrm>
        </p:grpSpPr>
        <p:sp>
          <p:nvSpPr>
            <p:cNvPr id="309" name="CustomShape 21"/>
            <p:cNvSpPr/>
            <p:nvPr/>
          </p:nvSpPr>
          <p:spPr>
            <a:xfrm rot="10800000">
              <a:off x="6656400" y="3625920"/>
              <a:ext cx="2552760" cy="45720"/>
            </a:xfrm>
            <a:custGeom>
              <a:avLst/>
              <a:gdLst/>
              <a:ahLst/>
              <a:cxnLst/>
              <a:rect l="l" t="t" r="r" b="b"/>
              <a:pathLst>
                <a:path w="7826" h="502">
                  <a:moveTo>
                    <a:pt x="780" y="1"/>
                  </a:moveTo>
                  <a:cubicBezTo>
                    <a:pt x="596" y="1"/>
                    <a:pt x="412" y="4"/>
                    <a:pt x="229" y="14"/>
                  </a:cubicBezTo>
                  <a:cubicBezTo>
                    <a:pt x="60" y="26"/>
                    <a:pt x="0" y="290"/>
                    <a:pt x="181" y="326"/>
                  </a:cubicBezTo>
                  <a:cubicBezTo>
                    <a:pt x="953" y="476"/>
                    <a:pt x="1755" y="502"/>
                    <a:pt x="2552" y="502"/>
                  </a:cubicBezTo>
                  <a:cubicBezTo>
                    <a:pt x="2971" y="502"/>
                    <a:pt x="3389" y="494"/>
                    <a:pt x="3799" y="494"/>
                  </a:cubicBezTo>
                  <a:cubicBezTo>
                    <a:pt x="5061" y="494"/>
                    <a:pt x="6335" y="482"/>
                    <a:pt x="7598" y="374"/>
                  </a:cubicBezTo>
                  <a:cubicBezTo>
                    <a:pt x="7810" y="351"/>
                    <a:pt x="7826" y="25"/>
                    <a:pt x="7609" y="25"/>
                  </a:cubicBezTo>
                  <a:cubicBezTo>
                    <a:pt x="7606" y="25"/>
                    <a:pt x="7602" y="25"/>
                    <a:pt x="7598" y="26"/>
                  </a:cubicBezTo>
                  <a:cubicBezTo>
                    <a:pt x="6478" y="80"/>
                    <a:pt x="5359" y="135"/>
                    <a:pt x="4231" y="135"/>
                  </a:cubicBezTo>
                  <a:cubicBezTo>
                    <a:pt x="4123" y="135"/>
                    <a:pt x="4015" y="135"/>
                    <a:pt x="3907" y="134"/>
                  </a:cubicBezTo>
                  <a:cubicBezTo>
                    <a:pt x="2876" y="124"/>
                    <a:pt x="1819" y="1"/>
                    <a:pt x="780"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10" name="CustomShape 22"/>
            <p:cNvSpPr/>
            <p:nvPr/>
          </p:nvSpPr>
          <p:spPr>
            <a:xfrm rot="10800000">
              <a:off x="6040800" y="3490560"/>
              <a:ext cx="3169800" cy="72360"/>
            </a:xfrm>
            <a:custGeom>
              <a:avLst/>
              <a:gdLst/>
              <a:ahLst/>
              <a:cxnLst/>
              <a:rect l="l" t="t" r="r" b="b"/>
              <a:pathLst>
                <a:path w="15953" h="747">
                  <a:moveTo>
                    <a:pt x="14696" y="0"/>
                  </a:moveTo>
                  <a:cubicBezTo>
                    <a:pt x="13740" y="0"/>
                    <a:pt x="12771" y="77"/>
                    <a:pt x="11829" y="95"/>
                  </a:cubicBezTo>
                  <a:cubicBezTo>
                    <a:pt x="10507" y="119"/>
                    <a:pt x="9172" y="155"/>
                    <a:pt x="7850" y="179"/>
                  </a:cubicBezTo>
                  <a:cubicBezTo>
                    <a:pt x="6564" y="191"/>
                    <a:pt x="5278" y="215"/>
                    <a:pt x="3991" y="227"/>
                  </a:cubicBezTo>
                  <a:cubicBezTo>
                    <a:pt x="3882" y="228"/>
                    <a:pt x="3773" y="228"/>
                    <a:pt x="3664" y="228"/>
                  </a:cubicBezTo>
                  <a:cubicBezTo>
                    <a:pt x="3250" y="228"/>
                    <a:pt x="2833" y="223"/>
                    <a:pt x="2417" y="223"/>
                  </a:cubicBezTo>
                  <a:cubicBezTo>
                    <a:pt x="1671" y="223"/>
                    <a:pt x="926" y="242"/>
                    <a:pt x="193" y="347"/>
                  </a:cubicBezTo>
                  <a:cubicBezTo>
                    <a:pt x="0" y="371"/>
                    <a:pt x="85" y="624"/>
                    <a:pt x="229" y="648"/>
                  </a:cubicBezTo>
                  <a:cubicBezTo>
                    <a:pt x="807" y="724"/>
                    <a:pt x="1396" y="746"/>
                    <a:pt x="1985" y="746"/>
                  </a:cubicBezTo>
                  <a:cubicBezTo>
                    <a:pt x="2694" y="746"/>
                    <a:pt x="3404" y="714"/>
                    <a:pt x="4100" y="708"/>
                  </a:cubicBezTo>
                  <a:cubicBezTo>
                    <a:pt x="5386" y="684"/>
                    <a:pt x="6672" y="672"/>
                    <a:pt x="7970" y="648"/>
                  </a:cubicBezTo>
                  <a:cubicBezTo>
                    <a:pt x="9220" y="624"/>
                    <a:pt x="10471" y="600"/>
                    <a:pt x="11721" y="576"/>
                  </a:cubicBezTo>
                  <a:cubicBezTo>
                    <a:pt x="13031" y="540"/>
                    <a:pt x="14390" y="600"/>
                    <a:pt x="15700" y="419"/>
                  </a:cubicBezTo>
                  <a:cubicBezTo>
                    <a:pt x="15940" y="395"/>
                    <a:pt x="15952" y="59"/>
                    <a:pt x="15700" y="35"/>
                  </a:cubicBezTo>
                  <a:cubicBezTo>
                    <a:pt x="15368" y="10"/>
                    <a:pt x="15033" y="0"/>
                    <a:pt x="14696"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11" name="CustomShape 23"/>
            <p:cNvSpPr/>
            <p:nvPr/>
          </p:nvSpPr>
          <p:spPr>
            <a:xfrm rot="10800000">
              <a:off x="6906960" y="3336120"/>
              <a:ext cx="2301840" cy="66240"/>
            </a:xfrm>
            <a:custGeom>
              <a:avLst/>
              <a:gdLst/>
              <a:ahLst/>
              <a:cxnLst/>
              <a:rect l="l" t="t" r="r" b="b"/>
              <a:pathLst>
                <a:path w="23114" h="725">
                  <a:moveTo>
                    <a:pt x="215" y="0"/>
                  </a:moveTo>
                  <a:cubicBezTo>
                    <a:pt x="44" y="0"/>
                    <a:pt x="1" y="290"/>
                    <a:pt x="178" y="325"/>
                  </a:cubicBezTo>
                  <a:cubicBezTo>
                    <a:pt x="1419" y="578"/>
                    <a:pt x="2707" y="630"/>
                    <a:pt x="3985" y="630"/>
                  </a:cubicBezTo>
                  <a:cubicBezTo>
                    <a:pt x="4526" y="630"/>
                    <a:pt x="5066" y="621"/>
                    <a:pt x="5599" y="614"/>
                  </a:cubicBezTo>
                  <a:cubicBezTo>
                    <a:pt x="7523" y="578"/>
                    <a:pt x="9446" y="505"/>
                    <a:pt x="11381" y="493"/>
                  </a:cubicBezTo>
                  <a:cubicBezTo>
                    <a:pt x="11830" y="491"/>
                    <a:pt x="12278" y="489"/>
                    <a:pt x="12726" y="489"/>
                  </a:cubicBezTo>
                  <a:cubicBezTo>
                    <a:pt x="14177" y="489"/>
                    <a:pt x="15628" y="505"/>
                    <a:pt x="17079" y="542"/>
                  </a:cubicBezTo>
                  <a:cubicBezTo>
                    <a:pt x="18886" y="575"/>
                    <a:pt x="20704" y="724"/>
                    <a:pt x="22513" y="724"/>
                  </a:cubicBezTo>
                  <a:cubicBezTo>
                    <a:pt x="22641" y="724"/>
                    <a:pt x="22769" y="723"/>
                    <a:pt x="22897" y="722"/>
                  </a:cubicBezTo>
                  <a:cubicBezTo>
                    <a:pt x="23114" y="722"/>
                    <a:pt x="23102" y="421"/>
                    <a:pt x="22897" y="397"/>
                  </a:cubicBezTo>
                  <a:cubicBezTo>
                    <a:pt x="21010" y="181"/>
                    <a:pt x="19087" y="193"/>
                    <a:pt x="17199" y="157"/>
                  </a:cubicBezTo>
                  <a:cubicBezTo>
                    <a:pt x="15748" y="120"/>
                    <a:pt x="14291" y="104"/>
                    <a:pt x="12836" y="104"/>
                  </a:cubicBezTo>
                  <a:cubicBezTo>
                    <a:pt x="12387" y="104"/>
                    <a:pt x="11938" y="106"/>
                    <a:pt x="11489" y="109"/>
                  </a:cubicBezTo>
                  <a:cubicBezTo>
                    <a:pt x="9602" y="121"/>
                    <a:pt x="7715" y="181"/>
                    <a:pt x="5816" y="217"/>
                  </a:cubicBezTo>
                  <a:cubicBezTo>
                    <a:pt x="5510" y="225"/>
                    <a:pt x="5205" y="228"/>
                    <a:pt x="4900" y="228"/>
                  </a:cubicBezTo>
                  <a:cubicBezTo>
                    <a:pt x="3336" y="228"/>
                    <a:pt x="1785" y="131"/>
                    <a:pt x="226" y="1"/>
                  </a:cubicBezTo>
                  <a:cubicBezTo>
                    <a:pt x="222" y="0"/>
                    <a:pt x="219" y="0"/>
                    <a:pt x="21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12" name="CustomShape 24"/>
            <p:cNvSpPr/>
            <p:nvPr/>
          </p:nvSpPr>
          <p:spPr>
            <a:xfrm rot="10800000">
              <a:off x="6332760" y="3202920"/>
              <a:ext cx="2874240" cy="63720"/>
            </a:xfrm>
            <a:custGeom>
              <a:avLst/>
              <a:gdLst/>
              <a:ahLst/>
              <a:cxnLst/>
              <a:rect l="l" t="t" r="r" b="b"/>
              <a:pathLst>
                <a:path w="28863" h="697">
                  <a:moveTo>
                    <a:pt x="1361" y="1"/>
                  </a:moveTo>
                  <a:cubicBezTo>
                    <a:pt x="964" y="1"/>
                    <a:pt x="566" y="5"/>
                    <a:pt x="169" y="15"/>
                  </a:cubicBezTo>
                  <a:cubicBezTo>
                    <a:pt x="0" y="27"/>
                    <a:pt x="12" y="256"/>
                    <a:pt x="169" y="280"/>
                  </a:cubicBezTo>
                  <a:cubicBezTo>
                    <a:pt x="2525" y="520"/>
                    <a:pt x="4917" y="520"/>
                    <a:pt x="7285" y="568"/>
                  </a:cubicBezTo>
                  <a:cubicBezTo>
                    <a:pt x="9653" y="628"/>
                    <a:pt x="12033" y="664"/>
                    <a:pt x="14402" y="676"/>
                  </a:cubicBezTo>
                  <a:cubicBezTo>
                    <a:pt x="15789" y="690"/>
                    <a:pt x="17180" y="696"/>
                    <a:pt x="18571" y="696"/>
                  </a:cubicBezTo>
                  <a:cubicBezTo>
                    <a:pt x="19554" y="696"/>
                    <a:pt x="20537" y="693"/>
                    <a:pt x="21518" y="688"/>
                  </a:cubicBezTo>
                  <a:cubicBezTo>
                    <a:pt x="21786" y="686"/>
                    <a:pt x="22056" y="685"/>
                    <a:pt x="22325" y="685"/>
                  </a:cubicBezTo>
                  <a:cubicBezTo>
                    <a:pt x="23122" y="685"/>
                    <a:pt x="23923" y="693"/>
                    <a:pt x="24725" y="693"/>
                  </a:cubicBezTo>
                  <a:cubicBezTo>
                    <a:pt x="26035" y="693"/>
                    <a:pt x="27346" y="670"/>
                    <a:pt x="28634" y="544"/>
                  </a:cubicBezTo>
                  <a:cubicBezTo>
                    <a:pt x="28863" y="520"/>
                    <a:pt x="28863" y="195"/>
                    <a:pt x="28634" y="183"/>
                  </a:cubicBezTo>
                  <a:cubicBezTo>
                    <a:pt x="28050" y="154"/>
                    <a:pt x="27464" y="142"/>
                    <a:pt x="26876" y="142"/>
                  </a:cubicBezTo>
                  <a:cubicBezTo>
                    <a:pt x="25093" y="142"/>
                    <a:pt x="23299" y="247"/>
                    <a:pt x="21518" y="256"/>
                  </a:cubicBezTo>
                  <a:cubicBezTo>
                    <a:pt x="20334" y="268"/>
                    <a:pt x="19147" y="274"/>
                    <a:pt x="17960" y="274"/>
                  </a:cubicBezTo>
                  <a:cubicBezTo>
                    <a:pt x="16773" y="274"/>
                    <a:pt x="15586" y="268"/>
                    <a:pt x="14402" y="256"/>
                  </a:cubicBezTo>
                  <a:cubicBezTo>
                    <a:pt x="12033" y="244"/>
                    <a:pt x="9653" y="207"/>
                    <a:pt x="7285" y="147"/>
                  </a:cubicBezTo>
                  <a:cubicBezTo>
                    <a:pt x="5314" y="107"/>
                    <a:pt x="3335" y="1"/>
                    <a:pt x="1361"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13" name="CustomShape 25"/>
            <p:cNvSpPr/>
            <p:nvPr/>
          </p:nvSpPr>
          <p:spPr>
            <a:xfrm rot="10800000">
              <a:off x="6668280" y="3006000"/>
              <a:ext cx="2539800" cy="106200"/>
            </a:xfrm>
            <a:custGeom>
              <a:avLst/>
              <a:gdLst/>
              <a:ahLst/>
              <a:cxnLst/>
              <a:rect l="l" t="t" r="r" b="b"/>
              <a:pathLst>
                <a:path w="34393" h="1153">
                  <a:moveTo>
                    <a:pt x="3647" y="1"/>
                  </a:moveTo>
                  <a:cubicBezTo>
                    <a:pt x="2499" y="1"/>
                    <a:pt x="1350" y="15"/>
                    <a:pt x="205" y="64"/>
                  </a:cubicBezTo>
                  <a:cubicBezTo>
                    <a:pt x="12" y="76"/>
                    <a:pt x="0" y="377"/>
                    <a:pt x="205" y="377"/>
                  </a:cubicBezTo>
                  <a:cubicBezTo>
                    <a:pt x="4604" y="521"/>
                    <a:pt x="9016" y="425"/>
                    <a:pt x="13404" y="497"/>
                  </a:cubicBezTo>
                  <a:cubicBezTo>
                    <a:pt x="17804" y="557"/>
                    <a:pt x="22203" y="665"/>
                    <a:pt x="26603" y="834"/>
                  </a:cubicBezTo>
                  <a:cubicBezTo>
                    <a:pt x="27865" y="882"/>
                    <a:pt x="29127" y="942"/>
                    <a:pt x="30389" y="1002"/>
                  </a:cubicBezTo>
                  <a:cubicBezTo>
                    <a:pt x="31482" y="1054"/>
                    <a:pt x="32592" y="1153"/>
                    <a:pt x="33697" y="1153"/>
                  </a:cubicBezTo>
                  <a:cubicBezTo>
                    <a:pt x="33857" y="1153"/>
                    <a:pt x="34016" y="1151"/>
                    <a:pt x="34176" y="1146"/>
                  </a:cubicBezTo>
                  <a:cubicBezTo>
                    <a:pt x="34392" y="1146"/>
                    <a:pt x="34380" y="846"/>
                    <a:pt x="34176" y="821"/>
                  </a:cubicBezTo>
                  <a:cubicBezTo>
                    <a:pt x="31976" y="557"/>
                    <a:pt x="29728" y="581"/>
                    <a:pt x="27516" y="497"/>
                  </a:cubicBezTo>
                  <a:cubicBezTo>
                    <a:pt x="25341" y="413"/>
                    <a:pt x="23165" y="353"/>
                    <a:pt x="20977" y="293"/>
                  </a:cubicBezTo>
                  <a:cubicBezTo>
                    <a:pt x="16589" y="160"/>
                    <a:pt x="12190" y="64"/>
                    <a:pt x="7790" y="28"/>
                  </a:cubicBezTo>
                  <a:cubicBezTo>
                    <a:pt x="6411" y="22"/>
                    <a:pt x="5029" y="1"/>
                    <a:pt x="3647" y="1"/>
                  </a:cubicBezTo>
                  <a:close/>
                </a:path>
              </a:pathLst>
            </a:custGeom>
            <a:solidFill>
              <a:schemeClr val="accent2"/>
            </a:solidFill>
            <a:ln>
              <a:noFill/>
            </a:ln>
          </p:spPr>
          <p:style>
            <a:lnRef idx="0">
              <a:scrgbClr r="0" g="0" b="0"/>
            </a:lnRef>
            <a:fillRef idx="0">
              <a:scrgbClr r="0" g="0" b="0"/>
            </a:fillRef>
            <a:effectRef idx="0">
              <a:scrgbClr r="0" g="0" b="0"/>
            </a:effectRef>
            <a:fontRef idx="minor"/>
          </p:style>
        </p:sp>
      </p:grpSp>
      <p:grpSp>
        <p:nvGrpSpPr>
          <p:cNvPr id="314" name="Group 26"/>
          <p:cNvGrpSpPr/>
          <p:nvPr/>
        </p:nvGrpSpPr>
        <p:grpSpPr>
          <a:xfrm>
            <a:off x="5783040" y="3788280"/>
            <a:ext cx="3427560" cy="698400"/>
            <a:chOff x="5783040" y="3788280"/>
            <a:chExt cx="3427560" cy="698400"/>
          </a:xfrm>
        </p:grpSpPr>
        <p:sp>
          <p:nvSpPr>
            <p:cNvPr id="315" name="CustomShape 27"/>
            <p:cNvSpPr/>
            <p:nvPr/>
          </p:nvSpPr>
          <p:spPr>
            <a:xfrm flipH="1">
              <a:off x="6787800" y="4453920"/>
              <a:ext cx="2419920" cy="32760"/>
            </a:xfrm>
            <a:custGeom>
              <a:avLst/>
              <a:gdLst/>
              <a:ahLst/>
              <a:cxnLst/>
              <a:rect l="l" t="t" r="r" b="b"/>
              <a:pathLst>
                <a:path w="7826" h="502">
                  <a:moveTo>
                    <a:pt x="780" y="1"/>
                  </a:moveTo>
                  <a:cubicBezTo>
                    <a:pt x="596" y="1"/>
                    <a:pt x="412" y="4"/>
                    <a:pt x="229" y="14"/>
                  </a:cubicBezTo>
                  <a:cubicBezTo>
                    <a:pt x="60" y="26"/>
                    <a:pt x="0" y="290"/>
                    <a:pt x="181" y="326"/>
                  </a:cubicBezTo>
                  <a:cubicBezTo>
                    <a:pt x="953" y="476"/>
                    <a:pt x="1755" y="502"/>
                    <a:pt x="2552" y="502"/>
                  </a:cubicBezTo>
                  <a:cubicBezTo>
                    <a:pt x="2971" y="502"/>
                    <a:pt x="3389" y="494"/>
                    <a:pt x="3799" y="494"/>
                  </a:cubicBezTo>
                  <a:cubicBezTo>
                    <a:pt x="5061" y="494"/>
                    <a:pt x="6335" y="482"/>
                    <a:pt x="7598" y="374"/>
                  </a:cubicBezTo>
                  <a:cubicBezTo>
                    <a:pt x="7810" y="351"/>
                    <a:pt x="7826" y="25"/>
                    <a:pt x="7609" y="25"/>
                  </a:cubicBezTo>
                  <a:cubicBezTo>
                    <a:pt x="7606" y="25"/>
                    <a:pt x="7602" y="25"/>
                    <a:pt x="7598" y="26"/>
                  </a:cubicBezTo>
                  <a:cubicBezTo>
                    <a:pt x="6478" y="80"/>
                    <a:pt x="5359" y="135"/>
                    <a:pt x="4231" y="135"/>
                  </a:cubicBezTo>
                  <a:cubicBezTo>
                    <a:pt x="4123" y="135"/>
                    <a:pt x="4015" y="135"/>
                    <a:pt x="3907" y="134"/>
                  </a:cubicBezTo>
                  <a:cubicBezTo>
                    <a:pt x="2876" y="124"/>
                    <a:pt x="1819" y="1"/>
                    <a:pt x="780"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16" name="CustomShape 28"/>
            <p:cNvSpPr/>
            <p:nvPr/>
          </p:nvSpPr>
          <p:spPr>
            <a:xfrm rot="10800000">
              <a:off x="7622280" y="4273200"/>
              <a:ext cx="1588320" cy="68400"/>
            </a:xfrm>
            <a:custGeom>
              <a:avLst/>
              <a:gdLst/>
              <a:ahLst/>
              <a:cxnLst/>
              <a:rect l="l" t="t" r="r" b="b"/>
              <a:pathLst>
                <a:path w="15953" h="747">
                  <a:moveTo>
                    <a:pt x="14696" y="0"/>
                  </a:moveTo>
                  <a:cubicBezTo>
                    <a:pt x="13740" y="0"/>
                    <a:pt x="12771" y="77"/>
                    <a:pt x="11829" y="95"/>
                  </a:cubicBezTo>
                  <a:cubicBezTo>
                    <a:pt x="10507" y="119"/>
                    <a:pt x="9172" y="155"/>
                    <a:pt x="7850" y="179"/>
                  </a:cubicBezTo>
                  <a:cubicBezTo>
                    <a:pt x="6564" y="191"/>
                    <a:pt x="5278" y="215"/>
                    <a:pt x="3991" y="227"/>
                  </a:cubicBezTo>
                  <a:cubicBezTo>
                    <a:pt x="3882" y="228"/>
                    <a:pt x="3773" y="228"/>
                    <a:pt x="3664" y="228"/>
                  </a:cubicBezTo>
                  <a:cubicBezTo>
                    <a:pt x="3250" y="228"/>
                    <a:pt x="2833" y="223"/>
                    <a:pt x="2417" y="223"/>
                  </a:cubicBezTo>
                  <a:cubicBezTo>
                    <a:pt x="1671" y="223"/>
                    <a:pt x="926" y="242"/>
                    <a:pt x="193" y="347"/>
                  </a:cubicBezTo>
                  <a:cubicBezTo>
                    <a:pt x="0" y="371"/>
                    <a:pt x="85" y="624"/>
                    <a:pt x="229" y="648"/>
                  </a:cubicBezTo>
                  <a:cubicBezTo>
                    <a:pt x="807" y="724"/>
                    <a:pt x="1396" y="746"/>
                    <a:pt x="1985" y="746"/>
                  </a:cubicBezTo>
                  <a:cubicBezTo>
                    <a:pt x="2694" y="746"/>
                    <a:pt x="3404" y="714"/>
                    <a:pt x="4100" y="708"/>
                  </a:cubicBezTo>
                  <a:cubicBezTo>
                    <a:pt x="5386" y="684"/>
                    <a:pt x="6672" y="672"/>
                    <a:pt x="7970" y="648"/>
                  </a:cubicBezTo>
                  <a:cubicBezTo>
                    <a:pt x="9220" y="624"/>
                    <a:pt x="10471" y="600"/>
                    <a:pt x="11721" y="576"/>
                  </a:cubicBezTo>
                  <a:cubicBezTo>
                    <a:pt x="13031" y="540"/>
                    <a:pt x="14390" y="600"/>
                    <a:pt x="15700" y="419"/>
                  </a:cubicBezTo>
                  <a:cubicBezTo>
                    <a:pt x="15940" y="395"/>
                    <a:pt x="15952" y="59"/>
                    <a:pt x="15700" y="35"/>
                  </a:cubicBezTo>
                  <a:cubicBezTo>
                    <a:pt x="15368" y="10"/>
                    <a:pt x="15033" y="0"/>
                    <a:pt x="14696"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17" name="CustomShape 29"/>
            <p:cNvSpPr/>
            <p:nvPr/>
          </p:nvSpPr>
          <p:spPr>
            <a:xfrm rot="10800000">
              <a:off x="6906960" y="4118400"/>
              <a:ext cx="2301840" cy="66240"/>
            </a:xfrm>
            <a:custGeom>
              <a:avLst/>
              <a:gdLst/>
              <a:ahLst/>
              <a:cxnLst/>
              <a:rect l="l" t="t" r="r" b="b"/>
              <a:pathLst>
                <a:path w="23114" h="725">
                  <a:moveTo>
                    <a:pt x="215" y="0"/>
                  </a:moveTo>
                  <a:cubicBezTo>
                    <a:pt x="44" y="0"/>
                    <a:pt x="1" y="290"/>
                    <a:pt x="178" y="325"/>
                  </a:cubicBezTo>
                  <a:cubicBezTo>
                    <a:pt x="1419" y="578"/>
                    <a:pt x="2707" y="630"/>
                    <a:pt x="3985" y="630"/>
                  </a:cubicBezTo>
                  <a:cubicBezTo>
                    <a:pt x="4526" y="630"/>
                    <a:pt x="5066" y="621"/>
                    <a:pt x="5599" y="614"/>
                  </a:cubicBezTo>
                  <a:cubicBezTo>
                    <a:pt x="7523" y="578"/>
                    <a:pt x="9446" y="505"/>
                    <a:pt x="11381" y="493"/>
                  </a:cubicBezTo>
                  <a:cubicBezTo>
                    <a:pt x="11830" y="491"/>
                    <a:pt x="12278" y="489"/>
                    <a:pt x="12726" y="489"/>
                  </a:cubicBezTo>
                  <a:cubicBezTo>
                    <a:pt x="14177" y="489"/>
                    <a:pt x="15628" y="505"/>
                    <a:pt x="17079" y="542"/>
                  </a:cubicBezTo>
                  <a:cubicBezTo>
                    <a:pt x="18886" y="575"/>
                    <a:pt x="20704" y="724"/>
                    <a:pt x="22513" y="724"/>
                  </a:cubicBezTo>
                  <a:cubicBezTo>
                    <a:pt x="22641" y="724"/>
                    <a:pt x="22769" y="723"/>
                    <a:pt x="22897" y="722"/>
                  </a:cubicBezTo>
                  <a:cubicBezTo>
                    <a:pt x="23114" y="722"/>
                    <a:pt x="23102" y="421"/>
                    <a:pt x="22897" y="397"/>
                  </a:cubicBezTo>
                  <a:cubicBezTo>
                    <a:pt x="21010" y="181"/>
                    <a:pt x="19087" y="193"/>
                    <a:pt x="17199" y="157"/>
                  </a:cubicBezTo>
                  <a:cubicBezTo>
                    <a:pt x="15748" y="120"/>
                    <a:pt x="14291" y="104"/>
                    <a:pt x="12836" y="104"/>
                  </a:cubicBezTo>
                  <a:cubicBezTo>
                    <a:pt x="12387" y="104"/>
                    <a:pt x="11938" y="106"/>
                    <a:pt x="11489" y="109"/>
                  </a:cubicBezTo>
                  <a:cubicBezTo>
                    <a:pt x="9602" y="121"/>
                    <a:pt x="7715" y="181"/>
                    <a:pt x="5816" y="217"/>
                  </a:cubicBezTo>
                  <a:cubicBezTo>
                    <a:pt x="5510" y="225"/>
                    <a:pt x="5205" y="228"/>
                    <a:pt x="4900" y="228"/>
                  </a:cubicBezTo>
                  <a:cubicBezTo>
                    <a:pt x="3336" y="228"/>
                    <a:pt x="1785" y="131"/>
                    <a:pt x="226" y="1"/>
                  </a:cubicBezTo>
                  <a:cubicBezTo>
                    <a:pt x="222" y="0"/>
                    <a:pt x="219" y="0"/>
                    <a:pt x="215" y="0"/>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18" name="CustomShape 30"/>
            <p:cNvSpPr/>
            <p:nvPr/>
          </p:nvSpPr>
          <p:spPr>
            <a:xfrm rot="10800000">
              <a:off x="6332760" y="3985560"/>
              <a:ext cx="2874240" cy="63720"/>
            </a:xfrm>
            <a:custGeom>
              <a:avLst/>
              <a:gdLst/>
              <a:ahLst/>
              <a:cxnLst/>
              <a:rect l="l" t="t" r="r" b="b"/>
              <a:pathLst>
                <a:path w="28863" h="697">
                  <a:moveTo>
                    <a:pt x="1361" y="1"/>
                  </a:moveTo>
                  <a:cubicBezTo>
                    <a:pt x="964" y="1"/>
                    <a:pt x="566" y="5"/>
                    <a:pt x="169" y="15"/>
                  </a:cubicBezTo>
                  <a:cubicBezTo>
                    <a:pt x="0" y="27"/>
                    <a:pt x="12" y="256"/>
                    <a:pt x="169" y="280"/>
                  </a:cubicBezTo>
                  <a:cubicBezTo>
                    <a:pt x="2525" y="520"/>
                    <a:pt x="4917" y="520"/>
                    <a:pt x="7285" y="568"/>
                  </a:cubicBezTo>
                  <a:cubicBezTo>
                    <a:pt x="9653" y="628"/>
                    <a:pt x="12033" y="664"/>
                    <a:pt x="14402" y="676"/>
                  </a:cubicBezTo>
                  <a:cubicBezTo>
                    <a:pt x="15789" y="690"/>
                    <a:pt x="17180" y="696"/>
                    <a:pt x="18571" y="696"/>
                  </a:cubicBezTo>
                  <a:cubicBezTo>
                    <a:pt x="19554" y="696"/>
                    <a:pt x="20537" y="693"/>
                    <a:pt x="21518" y="688"/>
                  </a:cubicBezTo>
                  <a:cubicBezTo>
                    <a:pt x="21786" y="686"/>
                    <a:pt x="22056" y="685"/>
                    <a:pt x="22325" y="685"/>
                  </a:cubicBezTo>
                  <a:cubicBezTo>
                    <a:pt x="23122" y="685"/>
                    <a:pt x="23923" y="693"/>
                    <a:pt x="24725" y="693"/>
                  </a:cubicBezTo>
                  <a:cubicBezTo>
                    <a:pt x="26035" y="693"/>
                    <a:pt x="27346" y="670"/>
                    <a:pt x="28634" y="544"/>
                  </a:cubicBezTo>
                  <a:cubicBezTo>
                    <a:pt x="28863" y="520"/>
                    <a:pt x="28863" y="195"/>
                    <a:pt x="28634" y="183"/>
                  </a:cubicBezTo>
                  <a:cubicBezTo>
                    <a:pt x="28050" y="154"/>
                    <a:pt x="27464" y="142"/>
                    <a:pt x="26876" y="142"/>
                  </a:cubicBezTo>
                  <a:cubicBezTo>
                    <a:pt x="25093" y="142"/>
                    <a:pt x="23299" y="247"/>
                    <a:pt x="21518" y="256"/>
                  </a:cubicBezTo>
                  <a:cubicBezTo>
                    <a:pt x="20334" y="268"/>
                    <a:pt x="19147" y="274"/>
                    <a:pt x="17960" y="274"/>
                  </a:cubicBezTo>
                  <a:cubicBezTo>
                    <a:pt x="16773" y="274"/>
                    <a:pt x="15586" y="268"/>
                    <a:pt x="14402" y="256"/>
                  </a:cubicBezTo>
                  <a:cubicBezTo>
                    <a:pt x="12033" y="244"/>
                    <a:pt x="9653" y="207"/>
                    <a:pt x="7285" y="147"/>
                  </a:cubicBezTo>
                  <a:cubicBezTo>
                    <a:pt x="5314" y="107"/>
                    <a:pt x="3335" y="1"/>
                    <a:pt x="1361" y="1"/>
                  </a:cubicBezTo>
                  <a:close/>
                </a:path>
              </a:pathLst>
            </a:custGeom>
            <a:solidFill>
              <a:schemeClr val="accent2"/>
            </a:solidFill>
            <a:ln>
              <a:noFill/>
            </a:ln>
          </p:spPr>
          <p:style>
            <a:lnRef idx="0">
              <a:scrgbClr r="0" g="0" b="0"/>
            </a:lnRef>
            <a:fillRef idx="0">
              <a:scrgbClr r="0" g="0" b="0"/>
            </a:fillRef>
            <a:effectRef idx="0">
              <a:scrgbClr r="0" g="0" b="0"/>
            </a:effectRef>
            <a:fontRef idx="minor"/>
          </p:style>
        </p:sp>
        <p:sp>
          <p:nvSpPr>
            <p:cNvPr id="319" name="CustomShape 31"/>
            <p:cNvSpPr/>
            <p:nvPr/>
          </p:nvSpPr>
          <p:spPr>
            <a:xfrm rot="10800000">
              <a:off x="5783040" y="3788280"/>
              <a:ext cx="3425040" cy="106200"/>
            </a:xfrm>
            <a:custGeom>
              <a:avLst/>
              <a:gdLst/>
              <a:ahLst/>
              <a:cxnLst/>
              <a:rect l="l" t="t" r="r" b="b"/>
              <a:pathLst>
                <a:path w="34393" h="1153">
                  <a:moveTo>
                    <a:pt x="3647" y="1"/>
                  </a:moveTo>
                  <a:cubicBezTo>
                    <a:pt x="2499" y="1"/>
                    <a:pt x="1350" y="15"/>
                    <a:pt x="205" y="64"/>
                  </a:cubicBezTo>
                  <a:cubicBezTo>
                    <a:pt x="12" y="76"/>
                    <a:pt x="0" y="377"/>
                    <a:pt x="205" y="377"/>
                  </a:cubicBezTo>
                  <a:cubicBezTo>
                    <a:pt x="4604" y="521"/>
                    <a:pt x="9016" y="425"/>
                    <a:pt x="13404" y="497"/>
                  </a:cubicBezTo>
                  <a:cubicBezTo>
                    <a:pt x="17804" y="557"/>
                    <a:pt x="22203" y="665"/>
                    <a:pt x="26603" y="834"/>
                  </a:cubicBezTo>
                  <a:cubicBezTo>
                    <a:pt x="27865" y="882"/>
                    <a:pt x="29127" y="942"/>
                    <a:pt x="30389" y="1002"/>
                  </a:cubicBezTo>
                  <a:cubicBezTo>
                    <a:pt x="31482" y="1054"/>
                    <a:pt x="32592" y="1153"/>
                    <a:pt x="33697" y="1153"/>
                  </a:cubicBezTo>
                  <a:cubicBezTo>
                    <a:pt x="33857" y="1153"/>
                    <a:pt x="34016" y="1151"/>
                    <a:pt x="34176" y="1146"/>
                  </a:cubicBezTo>
                  <a:cubicBezTo>
                    <a:pt x="34392" y="1146"/>
                    <a:pt x="34380" y="846"/>
                    <a:pt x="34176" y="821"/>
                  </a:cubicBezTo>
                  <a:cubicBezTo>
                    <a:pt x="31976" y="557"/>
                    <a:pt x="29728" y="581"/>
                    <a:pt x="27516" y="497"/>
                  </a:cubicBezTo>
                  <a:cubicBezTo>
                    <a:pt x="25341" y="413"/>
                    <a:pt x="23165" y="353"/>
                    <a:pt x="20977" y="293"/>
                  </a:cubicBezTo>
                  <a:cubicBezTo>
                    <a:pt x="16589" y="160"/>
                    <a:pt x="12190" y="64"/>
                    <a:pt x="7790" y="28"/>
                  </a:cubicBezTo>
                  <a:cubicBezTo>
                    <a:pt x="6411" y="22"/>
                    <a:pt x="5029" y="1"/>
                    <a:pt x="3647" y="1"/>
                  </a:cubicBezTo>
                  <a:close/>
                </a:path>
              </a:pathLst>
            </a:custGeom>
            <a:solidFill>
              <a:schemeClr val="accent2"/>
            </a:solidFill>
            <a:ln>
              <a:noFill/>
            </a:ln>
          </p:spPr>
          <p:style>
            <a:lnRef idx="0">
              <a:scrgbClr r="0" g="0" b="0"/>
            </a:lnRef>
            <a:fillRef idx="0">
              <a:scrgbClr r="0" g="0" b="0"/>
            </a:fillRef>
            <a:effectRef idx="0">
              <a:scrgbClr r="0" g="0" b="0"/>
            </a:effectRef>
            <a:fontRef idx="minor"/>
          </p:style>
        </p:sp>
      </p:grpSp>
      <p:sp>
        <p:nvSpPr>
          <p:cNvPr id="320" name="PlaceHolder 32"/>
          <p:cNvSpPr>
            <a:spLocks noGrp="1"/>
          </p:cNvSpPr>
          <p:nvPr>
            <p:ph type="title"/>
          </p:nvPr>
        </p:nvSpPr>
        <p:spPr>
          <a:xfrm>
            <a:off x="457200" y="205200"/>
            <a:ext cx="8229240" cy="858600"/>
          </a:xfrm>
          <a:prstGeom prst="rect">
            <a:avLst/>
          </a:prstGeom>
        </p:spPr>
        <p:txBody>
          <a:bodyPr lIns="0" tIns="0" rIns="0" bIns="0" anchor="ctr">
            <a:noAutofit/>
          </a:bodyPr>
          <a:lstStyle/>
          <a:p>
            <a:r>
              <a:rPr lang="pt-BR" sz="1800" b="0" strike="noStrike" spc="-1">
                <a:solidFill>
                  <a:srgbClr val="000000"/>
                </a:solidFill>
                <a:latin typeface="Arial" panose="020B0604020202020204"/>
              </a:rPr>
              <a:t>Clique para editar o formato do texto do título</a:t>
            </a:r>
            <a:endParaRPr lang="pt-BR" sz="1800" b="0" strike="noStrike" spc="-1">
              <a:solidFill>
                <a:srgbClr val="000000"/>
              </a:solidFill>
              <a:latin typeface="Arial" panose="020B0604020202020204"/>
            </a:endParaRPr>
          </a:p>
        </p:txBody>
      </p:sp>
      <p:sp>
        <p:nvSpPr>
          <p:cNvPr id="321" name="PlaceHolder 33"/>
          <p:cNvSpPr>
            <a:spLocks noGrp="1"/>
          </p:cNvSpPr>
          <p:nvPr>
            <p:ph type="body"/>
          </p:nvPr>
        </p:nvSpPr>
        <p:spPr>
          <a:xfrm>
            <a:off x="457200" y="1203480"/>
            <a:ext cx="8229240" cy="2982960"/>
          </a:xfrm>
          <a:prstGeom prst="rect">
            <a:avLst/>
          </a:prstGeom>
        </p:spPr>
        <p:txBody>
          <a:bodyPr lIns="0" tIns="0" rIns="0" bIns="0">
            <a:normAutofit/>
          </a:bodyPr>
          <a:lstStyle/>
          <a:p>
            <a:pPr marL="431800" indent="-323850">
              <a:spcBef>
                <a:spcPts val="1415"/>
              </a:spcBef>
              <a:buClr>
                <a:srgbClr val="000000"/>
              </a:buClr>
              <a:buSzPct val="45000"/>
              <a:buFont typeface="Wingdings" panose="05000000000000000000" pitchFamily="2" charset="2"/>
              <a:buChar char=""/>
            </a:pPr>
            <a:r>
              <a:rPr lang="pt-BR" sz="1800" b="0" strike="noStrike" spc="-1">
                <a:solidFill>
                  <a:srgbClr val="000000"/>
                </a:solidFill>
                <a:latin typeface="Arial" panose="020B0604020202020204"/>
              </a:rPr>
              <a:t>Clique para editar o formato do texto da estrutura de tópicos</a:t>
            </a:r>
            <a:endParaRPr lang="pt-BR" sz="1800" b="0" strike="noStrike" spc="-1">
              <a:solidFill>
                <a:srgbClr val="000000"/>
              </a:solidFill>
              <a:latin typeface="Arial" panose="020B0604020202020204"/>
            </a:endParaRPr>
          </a:p>
          <a:p>
            <a:pPr marL="864235" lvl="1" indent="-323850">
              <a:spcBef>
                <a:spcPts val="1135"/>
              </a:spcBef>
              <a:buClr>
                <a:srgbClr val="000000"/>
              </a:buClr>
              <a:buSzPct val="75000"/>
              <a:buFont typeface="Symbol" panose="05050102010706020507" charset="2"/>
              <a:buChar char=""/>
            </a:pPr>
            <a:r>
              <a:rPr lang="pt-BR" sz="1800" b="0" strike="noStrike" spc="-1">
                <a:solidFill>
                  <a:srgbClr val="000000"/>
                </a:solidFill>
                <a:latin typeface="Arial" panose="020B0604020202020204"/>
              </a:rPr>
              <a:t>2.º nível da estrutura de tópicos</a:t>
            </a:r>
            <a:endParaRPr lang="pt-BR" sz="1800" b="0" strike="noStrike" spc="-1">
              <a:solidFill>
                <a:srgbClr val="000000"/>
              </a:solidFill>
              <a:latin typeface="Arial" panose="020B0604020202020204"/>
            </a:endParaRPr>
          </a:p>
          <a:p>
            <a:pPr marL="1296035" lvl="2" indent="-288290">
              <a:spcBef>
                <a:spcPts val="850"/>
              </a:spcBef>
              <a:buClr>
                <a:srgbClr val="000000"/>
              </a:buClr>
              <a:buSzPct val="45000"/>
              <a:buFont typeface="Wingdings" panose="05000000000000000000" pitchFamily="2" charset="2"/>
              <a:buChar char=""/>
            </a:pPr>
            <a:r>
              <a:rPr lang="pt-BR" sz="1800" b="0" strike="noStrike" spc="-1">
                <a:solidFill>
                  <a:srgbClr val="000000"/>
                </a:solidFill>
                <a:latin typeface="Arial" panose="020B0604020202020204"/>
              </a:rPr>
              <a:t>3.º nível da estrutura de tópicos</a:t>
            </a:r>
            <a:endParaRPr lang="pt-BR" sz="1800" b="0" strike="noStrike" spc="-1">
              <a:solidFill>
                <a:srgbClr val="000000"/>
              </a:solidFill>
              <a:latin typeface="Arial" panose="020B0604020202020204"/>
            </a:endParaRPr>
          </a:p>
          <a:p>
            <a:pPr marL="1727835" lvl="3" indent="-215900">
              <a:spcBef>
                <a:spcPts val="565"/>
              </a:spcBef>
              <a:buClr>
                <a:srgbClr val="000000"/>
              </a:buClr>
              <a:buSzPct val="75000"/>
              <a:buFont typeface="Symbol" panose="05050102010706020507" charset="2"/>
              <a:buChar char=""/>
            </a:pPr>
            <a:r>
              <a:rPr lang="pt-BR" sz="1800" b="0" strike="noStrike" spc="-1">
                <a:solidFill>
                  <a:srgbClr val="000000"/>
                </a:solidFill>
                <a:latin typeface="Arial" panose="020B0604020202020204"/>
              </a:rPr>
              <a:t>4.º nível da estrutura de tópicos</a:t>
            </a:r>
            <a:endParaRPr lang="pt-BR" sz="1800" b="0" strike="noStrike" spc="-1">
              <a:solidFill>
                <a:srgbClr val="000000"/>
              </a:solidFill>
              <a:latin typeface="Arial" panose="020B0604020202020204"/>
            </a:endParaRPr>
          </a:p>
          <a:p>
            <a:pPr marL="2160270" lvl="4"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5.º nível da estrutura de tópicos</a:t>
            </a:r>
            <a:endParaRPr lang="pt-BR" sz="2000" b="0" strike="noStrike" spc="-1">
              <a:solidFill>
                <a:srgbClr val="000000"/>
              </a:solidFill>
              <a:latin typeface="Arial" panose="020B0604020202020204"/>
            </a:endParaRPr>
          </a:p>
          <a:p>
            <a:pPr marL="2592070" lvl="5"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6.º nível da estrutura de tópicos</a:t>
            </a:r>
            <a:endParaRPr lang="pt-BR" sz="2000" b="0" strike="noStrike" spc="-1">
              <a:solidFill>
                <a:srgbClr val="000000"/>
              </a:solidFill>
              <a:latin typeface="Arial" panose="020B0604020202020204"/>
            </a:endParaRPr>
          </a:p>
          <a:p>
            <a:pPr marL="3023870" lvl="6" indent="-215900">
              <a:spcBef>
                <a:spcPts val="285"/>
              </a:spcBef>
              <a:buClr>
                <a:srgbClr val="000000"/>
              </a:buClr>
              <a:buSzPct val="45000"/>
              <a:buFont typeface="Wingdings" panose="05000000000000000000" pitchFamily="2" charset="2"/>
              <a:buChar char=""/>
            </a:pPr>
            <a:r>
              <a:rPr lang="pt-BR" sz="2000" b="0" strike="noStrike" spc="-1">
                <a:solidFill>
                  <a:srgbClr val="000000"/>
                </a:solidFill>
                <a:latin typeface="Arial" panose="020B0604020202020204"/>
              </a:rPr>
              <a:t>7.º nível da estrutura de tópicos</a:t>
            </a:r>
            <a:endParaRPr lang="pt-BR" sz="2000" b="0" strike="noStrike" spc="-1">
              <a:solidFill>
                <a:srgbClr val="000000"/>
              </a:solidFill>
              <a:latin typeface="Arial" panose="020B0604020202020204"/>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CustomShape 1"/>
          <p:cNvSpPr/>
          <p:nvPr/>
        </p:nvSpPr>
        <p:spPr>
          <a:xfrm>
            <a:off x="2498040" y="3352680"/>
            <a:ext cx="4236840" cy="8938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algn="ctr">
              <a:lnSpc>
                <a:spcPct val="100000"/>
              </a:lnSpc>
              <a:spcAft>
                <a:spcPts val="1600"/>
              </a:spcAft>
            </a:pPr>
            <a:r>
              <a:rPr lang="pt-BR" sz="1600" b="1" strike="noStrike" spc="-1" dirty="0">
                <a:solidFill>
                  <a:srgbClr val="3D6D7F"/>
                </a:solidFill>
                <a:latin typeface="Lato"/>
                <a:ea typeface="Lato"/>
              </a:rPr>
              <a:t>Agronomia, Produção (PGAGRO)</a:t>
            </a:r>
            <a:endParaRPr lang="pt-BR" sz="1600" b="0" strike="noStrike" spc="-1" dirty="0">
              <a:latin typeface="Arial" panose="020B0604020202020204"/>
            </a:endParaRPr>
          </a:p>
          <a:p>
            <a:pPr algn="ctr">
              <a:lnSpc>
                <a:spcPct val="100000"/>
              </a:lnSpc>
              <a:spcAft>
                <a:spcPts val="1600"/>
              </a:spcAft>
            </a:pPr>
            <a:endParaRPr lang="pt-BR" sz="1600" b="0" strike="noStrike" spc="-1" dirty="0">
              <a:latin typeface="Arial" panose="020B0604020202020204"/>
            </a:endParaRPr>
          </a:p>
        </p:txBody>
      </p:sp>
      <p:sp>
        <p:nvSpPr>
          <p:cNvPr id="359" name="CustomShape 2"/>
          <p:cNvSpPr/>
          <p:nvPr/>
        </p:nvSpPr>
        <p:spPr>
          <a:xfrm>
            <a:off x="2513520" y="1401840"/>
            <a:ext cx="4001040" cy="21524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gn="ctr">
              <a:lnSpc>
                <a:spcPct val="85000"/>
              </a:lnSpc>
            </a:pPr>
            <a:r>
              <a:rPr lang="pt-BR" sz="2000" b="0" strike="noStrike" spc="-1">
                <a:solidFill>
                  <a:srgbClr val="3D6D7F"/>
                </a:solidFill>
                <a:latin typeface="Gloria Hallelujah"/>
                <a:ea typeface="Gloria Hallelujah"/>
              </a:rPr>
              <a:t>VIII Seminário Interno  de Avaliação da Pós-Graduação</a:t>
            </a:r>
            <a:br>
              <a:rPr lang="pt-BR" sz="2000" b="0" strike="noStrike" spc="-1">
                <a:solidFill>
                  <a:srgbClr val="3D6D7F"/>
                </a:solidFill>
                <a:latin typeface="Gloria Hallelujah"/>
                <a:ea typeface="Gloria Hallelujah"/>
              </a:rPr>
            </a:br>
            <a:br>
              <a:rPr lang="pt-BR" sz="2000" b="0" strike="noStrike" spc="-1">
                <a:solidFill>
                  <a:srgbClr val="3D6D7F"/>
                </a:solidFill>
                <a:latin typeface="Gloria Hallelujah"/>
                <a:ea typeface="Gloria Hallelujah"/>
              </a:rPr>
            </a:br>
            <a:r>
              <a:rPr lang="pt-BR" sz="2000" b="1" strike="noStrike" spc="-1">
                <a:solidFill>
                  <a:srgbClr val="0070C0"/>
                </a:solidFill>
                <a:latin typeface="Arial" panose="020B0604020202020204"/>
                <a:ea typeface="DejaVu Sans" panose="020B0603030804020204"/>
              </a:rPr>
              <a:t>Evolução do Planejamento Estratégico dos programas </a:t>
            </a:r>
            <a:r>
              <a:rPr lang="pt-BR" sz="2000" b="1" i="1" strike="noStrike" spc="-1">
                <a:solidFill>
                  <a:srgbClr val="0070C0"/>
                </a:solidFill>
                <a:latin typeface="Arial" panose="020B0604020202020204"/>
                <a:ea typeface="DejaVu Sans" panose="020B0603030804020204"/>
              </a:rPr>
              <a:t>stricto sensu</a:t>
            </a:r>
            <a:br>
              <a:rPr lang="pt-BR" sz="2000" b="1" i="1" strike="noStrike" spc="-1">
                <a:solidFill>
                  <a:srgbClr val="0070C0"/>
                </a:solidFill>
                <a:latin typeface="Arial" panose="020B0604020202020204"/>
                <a:ea typeface="DejaVu Sans" panose="020B0603030804020204"/>
              </a:rPr>
            </a:br>
            <a:r>
              <a:rPr lang="pt-BR" sz="1400" b="1" strike="noStrike" spc="-1">
                <a:solidFill>
                  <a:srgbClr val="000000"/>
                </a:solidFill>
                <a:latin typeface="Arial" panose="020B0604020202020204"/>
                <a:ea typeface="DejaVu Sans" panose="020B0603030804020204"/>
              </a:rPr>
              <a:t> </a:t>
            </a:r>
            <a:r>
              <a:rPr lang="pt-BR" sz="1600" b="1" strike="noStrike" spc="-1">
                <a:solidFill>
                  <a:srgbClr val="3D6D7F"/>
                </a:solidFill>
                <a:latin typeface="Gloria Hallelujah"/>
                <a:ea typeface="Gloria Hallelujah"/>
              </a:rPr>
              <a:t> </a:t>
            </a:r>
            <a:endParaRPr lang="pt-BR" sz="1600" b="0" strike="noStrike" spc="-1">
              <a:latin typeface="Arial" panose="020B0604020202020204"/>
            </a:endParaRPr>
          </a:p>
        </p:txBody>
      </p:sp>
      <p:pic>
        <p:nvPicPr>
          <p:cNvPr id="360" name="Imagem 3"/>
          <p:cNvPicPr/>
          <p:nvPr/>
        </p:nvPicPr>
        <p:blipFill>
          <a:blip r:embed="rId1"/>
          <a:stretch>
            <a:fillRect/>
          </a:stretch>
        </p:blipFill>
        <p:spPr>
          <a:xfrm>
            <a:off x="3632760" y="4540680"/>
            <a:ext cx="1998360" cy="529560"/>
          </a:xfrm>
          <a:prstGeom prst="rect">
            <a:avLst/>
          </a:prstGeom>
          <a:ln>
            <a:noFill/>
          </a:ln>
          <a:effectLst>
            <a:outerShdw blurRad="7620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1" name="Table 1"/>
          <p:cNvGraphicFramePr/>
          <p:nvPr/>
        </p:nvGraphicFramePr>
        <p:xfrm>
          <a:off x="265860" y="899234"/>
          <a:ext cx="8612280" cy="3873109"/>
        </p:xfrm>
        <a:graphic>
          <a:graphicData uri="http://schemas.openxmlformats.org/drawingml/2006/table">
            <a:tbl>
              <a:tblPr/>
              <a:tblGrid>
                <a:gridCol w="710640"/>
                <a:gridCol w="510840"/>
                <a:gridCol w="811080"/>
                <a:gridCol w="582480"/>
                <a:gridCol w="769320"/>
                <a:gridCol w="39600"/>
                <a:gridCol w="515160"/>
                <a:gridCol w="662040"/>
                <a:gridCol w="333720"/>
                <a:gridCol w="511560"/>
                <a:gridCol w="1634400"/>
                <a:gridCol w="1531440"/>
              </a:tblGrid>
              <a:tr h="403920">
                <a:tc gridSpan="2">
                  <a:txBody>
                    <a:bodyPr/>
                    <a:lstStyle/>
                    <a:p>
                      <a:endParaRPr lang="pt-BR"/>
                    </a:p>
                  </a:txBody>
                  <a:tcPr>
                    <a:lnL w="9360">
                      <a:solidFill>
                        <a:srgbClr val="9E9E9E"/>
                      </a:solidFill>
                    </a:lnL>
                    <a:lnR w="9360">
                      <a:solidFill>
                        <a:srgbClr val="9E9E9E"/>
                      </a:solidFill>
                    </a:lnR>
                    <a:lnT w="9360">
                      <a:solidFill>
                        <a:srgbClr val="9E9E9E"/>
                      </a:solidFill>
                    </a:lnT>
                    <a:lnB w="9360">
                      <a:solidFill>
                        <a:srgbClr val="9E9E9E"/>
                      </a:solidFill>
                    </a:lnB>
                    <a:noFill/>
                  </a:tcPr>
                </a:tc>
                <a:tc hMerge="1">
                  <a:tcPr marL="90000" marR="90000">
                    <a:solidFill>
                      <a:srgbClr val="729FCF"/>
                    </a:solid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O que</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Porque</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gridSpan="2">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Como</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hMerge="1">
                  <a:tcPr marL="90000" marR="90000">
                    <a:solidFill>
                      <a:srgbClr val="729FCF"/>
                    </a:solid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Onde</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Quem</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gridSpan="2">
                  <a:txBody>
                    <a:bodyPr/>
                    <a:lstStyle/>
                    <a:p>
                      <a:pPr algn="ctr">
                        <a:lnSpc>
                          <a:spcPct val="107000"/>
                        </a:lnSpc>
                        <a:spcAft>
                          <a:spcPts val="800"/>
                        </a:spcAft>
                      </a:pPr>
                      <a:r>
                        <a:rPr lang="pt-BR" sz="800" b="1" strike="noStrike" spc="-1" dirty="0">
                          <a:solidFill>
                            <a:srgbClr val="000000"/>
                          </a:solidFill>
                          <a:latin typeface="Calibri" panose="020F0502020204030204"/>
                          <a:ea typeface="Arial" panose="020B0604020202020204"/>
                        </a:rPr>
                        <a:t>Quando</a:t>
                      </a:r>
                      <a:endParaRPr lang="pt-BR" sz="800" b="0"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hMerge="1">
                  <a:tcPr marL="90000" marR="90000">
                    <a:solidFill>
                      <a:srgbClr val="729FCF"/>
                    </a:solid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INDICADOR</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rowSpan="2">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Fórmulas</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r>
              <a:tr h="690746">
                <a:tc>
                  <a:txBody>
                    <a:bodyPr/>
                    <a:lstStyle/>
                    <a:p>
                      <a:pPr algn="ctr">
                        <a:lnSpc>
                          <a:spcPct val="107000"/>
                        </a:lnSpc>
                        <a:spcAft>
                          <a:spcPts val="800"/>
                        </a:spcAft>
                      </a:pPr>
                      <a:r>
                        <a:rPr lang="pt-BR" sz="800" b="1" strike="noStrike" spc="-1" dirty="0">
                          <a:solidFill>
                            <a:srgbClr val="000000"/>
                          </a:solidFill>
                          <a:latin typeface="Calibri" panose="020F0502020204030204"/>
                          <a:ea typeface="Arial" panose="020B0604020202020204"/>
                        </a:rPr>
                        <a:t>OBJETIVOS</a:t>
                      </a:r>
                      <a:endParaRPr lang="pt-BR" sz="800" b="0"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META </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Descrever a ação de forma clara e RESUMIDA</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Motivo e benefício da ação</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Procedimento</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 </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Local da ação</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Responsável</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data de Início</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dirty="0">
                          <a:solidFill>
                            <a:srgbClr val="000000"/>
                          </a:solidFill>
                          <a:latin typeface="Calibri" panose="020F0502020204030204"/>
                          <a:ea typeface="Arial" panose="020B0604020202020204"/>
                        </a:rPr>
                        <a:t>data de Término</a:t>
                      </a:r>
                      <a:endParaRPr lang="pt-BR" sz="800" b="0"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gn="ctr">
                        <a:lnSpc>
                          <a:spcPct val="107000"/>
                        </a:lnSpc>
                        <a:spcAft>
                          <a:spcPts val="800"/>
                        </a:spcAft>
                      </a:pPr>
                      <a:r>
                        <a:rPr lang="pt-BR" sz="800" b="1" strike="noStrike" spc="-1">
                          <a:solidFill>
                            <a:srgbClr val="000000"/>
                          </a:solidFill>
                          <a:latin typeface="Calibri" panose="020F0502020204030204"/>
                          <a:ea typeface="Arial" panose="020B0604020202020204"/>
                        </a:rPr>
                        <a:t>Indicar qual é o indicador</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vMerge="1">
                  <a:tcPr marL="90000" marR="90000">
                    <a:solidFill>
                      <a:srgbClr val="729FCF"/>
                    </a:solidFill>
                  </a:tcPr>
                </a:tc>
              </a:tr>
              <a:tr h="2278800">
                <a:tc>
                  <a:txBody>
                    <a:bodyPr/>
                    <a:lstStyle/>
                    <a:p>
                      <a:pPr>
                        <a:lnSpc>
                          <a:spcPct val="107000"/>
                        </a:lnSpc>
                        <a:spcAft>
                          <a:spcPts val="800"/>
                        </a:spcAft>
                      </a:pPr>
                      <a:endParaRPr lang="pt-BR" sz="1800" b="0" strike="noStrike" spc="-1" dirty="0">
                        <a:latin typeface="Arial" panose="020B0604020202020204"/>
                      </a:endParaRPr>
                    </a:p>
                    <a:p>
                      <a:pPr>
                        <a:lnSpc>
                          <a:spcPct val="107000"/>
                        </a:lnSpc>
                        <a:spcAft>
                          <a:spcPts val="800"/>
                        </a:spcAft>
                      </a:pPr>
                      <a:r>
                        <a:rPr lang="pt-BR" sz="800" b="1" strike="noStrike" spc="-1" dirty="0">
                          <a:latin typeface="+mn-lt"/>
                        </a:rPr>
                        <a:t>Melhorar a qualidade de dissertações e teses</a:t>
                      </a:r>
                      <a:endParaRPr lang="pt-BR" sz="800" b="1"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r>
                        <a:rPr lang="pt-BR" sz="800" b="1" strike="noStrike" spc="-1" dirty="0">
                          <a:latin typeface="+mn-lt"/>
                        </a:rPr>
                        <a:t>Aumentar o conceito/número de publicações</a:t>
                      </a:r>
                      <a:endParaRPr lang="pt-BR" sz="800" b="1"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r>
                        <a:rPr lang="pt-BR" sz="800" b="1" strike="noStrike" spc="-1" dirty="0">
                          <a:latin typeface="+mn-lt"/>
                        </a:rPr>
                        <a:t>Fortalecimento para as pesquisas no campo da produção vegetal, contribuindo para o avanço da ciência, da tecnologia e da inovação</a:t>
                      </a:r>
                      <a:endParaRPr lang="pt-BR" sz="800" b="1"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r>
                        <a:rPr lang="pt-BR" sz="800" b="0" strike="noStrike" spc="-1" dirty="0">
                          <a:solidFill>
                            <a:srgbClr val="000000"/>
                          </a:solidFill>
                          <a:latin typeface="Calibri" panose="020F0502020204030204"/>
                          <a:ea typeface="Arial" panose="020B0604020202020204"/>
                        </a:rPr>
                        <a:t>.</a:t>
                      </a:r>
                      <a:endParaRPr lang="pt-BR" sz="800" b="0" strike="noStrike" spc="-1" dirty="0">
                        <a:solidFill>
                          <a:srgbClr val="000000"/>
                        </a:solidFill>
                        <a:latin typeface="Calibri" panose="020F0502020204030204"/>
                        <a:ea typeface="Arial" panose="020B0604020202020204"/>
                      </a:endParaRPr>
                    </a:p>
                    <a:p>
                      <a:pPr>
                        <a:lnSpc>
                          <a:spcPct val="107000"/>
                        </a:lnSpc>
                        <a:spcAft>
                          <a:spcPts val="800"/>
                        </a:spcAft>
                      </a:pPr>
                      <a:r>
                        <a:rPr lang="pt-BR" sz="800" b="0" strike="noStrike" spc="-1" dirty="0">
                          <a:solidFill>
                            <a:srgbClr val="000000"/>
                          </a:solidFill>
                          <a:latin typeface="Calibri" panose="020F0502020204030204"/>
                          <a:ea typeface="Arial" panose="020B0604020202020204"/>
                        </a:rPr>
                        <a:t> </a:t>
                      </a:r>
                      <a:r>
                        <a:rPr lang="pt-BR" sz="800" b="1" strike="noStrike" spc="-1" dirty="0">
                          <a:solidFill>
                            <a:srgbClr val="000000"/>
                          </a:solidFill>
                          <a:latin typeface="Calibri" panose="020F0502020204030204"/>
                          <a:ea typeface="Arial" panose="020B0604020202020204"/>
                        </a:rPr>
                        <a:t>Aumentar a taxa de publicação de artigos em periódicos A, além de profissionais capacitados para inserção no mercado de trabalho</a:t>
                      </a:r>
                      <a:endParaRPr lang="pt-BR" sz="800" b="1"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r>
                        <a:rPr lang="pt-BR" sz="800" b="1" strike="noStrike" spc="-1" dirty="0">
                          <a:latin typeface="+mn-lt"/>
                        </a:rPr>
                        <a:t>Busca de recursos; cursos de aperfeiçoamento </a:t>
                      </a:r>
                      <a:endParaRPr lang="pt-BR" sz="800" b="1"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r>
                        <a:rPr lang="pt-BR" sz="800" b="0" strike="noStrike" spc="-1">
                          <a:solidFill>
                            <a:srgbClr val="000000"/>
                          </a:solidFill>
                          <a:latin typeface="Calibri" panose="020F0502020204030204"/>
                          <a:ea typeface="Arial" panose="020B0604020202020204"/>
                        </a:rPr>
                        <a:t> </a:t>
                      </a:r>
                      <a:endParaRPr lang="pt-BR" sz="800" b="0" strike="noStrike" spc="-1">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endParaRPr lang="pt-BR" sz="1800" b="0" strike="noStrike" spc="-1" dirty="0">
                        <a:latin typeface="Arial" panose="020B0604020202020204"/>
                      </a:endParaRPr>
                    </a:p>
                    <a:p>
                      <a:pPr>
                        <a:lnSpc>
                          <a:spcPct val="107000"/>
                        </a:lnSpc>
                        <a:spcAft>
                          <a:spcPts val="800"/>
                        </a:spcAft>
                      </a:pPr>
                      <a:r>
                        <a:rPr lang="pt-BR" sz="800" b="0" strike="noStrike" spc="-1" dirty="0">
                          <a:solidFill>
                            <a:srgbClr val="000000"/>
                          </a:solidFill>
                          <a:latin typeface="Calibri" panose="020F0502020204030204"/>
                          <a:ea typeface="Arial" panose="020B0604020202020204"/>
                        </a:rPr>
                        <a:t> </a:t>
                      </a:r>
                      <a:endParaRPr lang="pt-BR" sz="800" b="0" strike="noStrike" spc="-1" dirty="0">
                        <a:solidFill>
                          <a:srgbClr val="000000"/>
                        </a:solidFill>
                        <a:latin typeface="Calibri" panose="020F0502020204030204"/>
                        <a:ea typeface="Arial" panose="020B0604020202020204"/>
                      </a:endParaRPr>
                    </a:p>
                    <a:p>
                      <a:pPr>
                        <a:lnSpc>
                          <a:spcPct val="107000"/>
                        </a:lnSpc>
                        <a:spcAft>
                          <a:spcPts val="800"/>
                        </a:spcAft>
                      </a:pPr>
                      <a:r>
                        <a:rPr lang="pt-BR" sz="800" b="1" strike="noStrike" spc="-1" dirty="0">
                          <a:latin typeface="+mn-lt"/>
                        </a:rPr>
                        <a:t>Unidade de </a:t>
                      </a:r>
                      <a:r>
                        <a:rPr lang="pt-BR" sz="800" b="1" strike="noStrike" spc="-1" dirty="0" err="1">
                          <a:latin typeface="+mn-lt"/>
                        </a:rPr>
                        <a:t>Aquidauna</a:t>
                      </a:r>
                      <a:r>
                        <a:rPr lang="pt-BR" sz="800" b="1" strike="noStrike" spc="-1" dirty="0">
                          <a:latin typeface="+mn-lt"/>
                        </a:rPr>
                        <a:t>. Videoconferência; </a:t>
                      </a:r>
                      <a:r>
                        <a:rPr lang="pt-BR" sz="800" b="1" strike="noStrike" spc="-1" dirty="0" err="1">
                          <a:latin typeface="+mn-lt"/>
                        </a:rPr>
                        <a:t>Email</a:t>
                      </a:r>
                      <a:endParaRPr lang="pt-BR" sz="800" b="1"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endParaRPr lang="pt-BR" sz="1800" b="0" strike="noStrike" spc="-1" dirty="0">
                        <a:latin typeface="Arial" panose="020B0604020202020204"/>
                      </a:endParaRPr>
                    </a:p>
                    <a:p>
                      <a:pPr>
                        <a:lnSpc>
                          <a:spcPct val="107000"/>
                        </a:lnSpc>
                        <a:spcAft>
                          <a:spcPts val="800"/>
                        </a:spcAft>
                      </a:pPr>
                      <a:r>
                        <a:rPr lang="pt-BR" sz="800" b="0" strike="noStrike" spc="-1" dirty="0">
                          <a:solidFill>
                            <a:srgbClr val="000000"/>
                          </a:solidFill>
                          <a:latin typeface="Calibri" panose="020F0502020204030204"/>
                          <a:ea typeface="Arial" panose="020B0604020202020204"/>
                        </a:rPr>
                        <a:t>Divisão de Pesquisa.</a:t>
                      </a:r>
                      <a:endParaRPr lang="pt-BR" sz="800" b="0" strike="noStrike" spc="-1" dirty="0">
                        <a:solidFill>
                          <a:srgbClr val="000000"/>
                        </a:solidFill>
                        <a:latin typeface="Calibri" panose="020F0502020204030204"/>
                        <a:ea typeface="Arial" panose="020B0604020202020204"/>
                      </a:endParaRPr>
                    </a:p>
                    <a:p>
                      <a:pPr>
                        <a:lnSpc>
                          <a:spcPct val="107000"/>
                        </a:lnSpc>
                        <a:spcAft>
                          <a:spcPts val="800"/>
                        </a:spcAft>
                      </a:pPr>
                      <a:r>
                        <a:rPr lang="pt-BR" sz="800" b="1" strike="noStrike" spc="-1" dirty="0">
                          <a:latin typeface="+mn-lt"/>
                        </a:rPr>
                        <a:t>Docentes e discentes (PGAGRO)</a:t>
                      </a:r>
                      <a:endParaRPr lang="pt-BR" sz="800" b="1"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r>
                        <a:rPr lang="pt-BR" sz="800" b="0" strike="noStrike" spc="-1" dirty="0">
                          <a:solidFill>
                            <a:srgbClr val="000000"/>
                          </a:solidFill>
                          <a:latin typeface="Calibri" panose="020F0502020204030204"/>
                          <a:ea typeface="Arial" panose="020B0604020202020204"/>
                        </a:rPr>
                        <a:t>2022</a:t>
                      </a:r>
                      <a:endParaRPr lang="pt-BR" sz="800" b="0" strike="noStrike" spc="-1" dirty="0">
                        <a:solidFill>
                          <a:srgbClr val="000000"/>
                        </a:solidFill>
                        <a:latin typeface="Calibri" panose="020F0502020204030204"/>
                        <a:ea typeface="Arial" panose="020B0604020202020204"/>
                      </a:endParaRPr>
                    </a:p>
                    <a:p>
                      <a:pPr>
                        <a:lnSpc>
                          <a:spcPct val="107000"/>
                        </a:lnSpc>
                        <a:spcAft>
                          <a:spcPts val="800"/>
                        </a:spcAft>
                      </a:pPr>
                      <a:r>
                        <a:rPr lang="pt-BR" sz="800" b="1" strike="noStrike" spc="-1" dirty="0">
                          <a:solidFill>
                            <a:srgbClr val="000000"/>
                          </a:solidFill>
                          <a:latin typeface="Calibri" panose="020F0502020204030204"/>
                        </a:rPr>
                        <a:t>Março</a:t>
                      </a:r>
                      <a:endParaRPr lang="pt-BR" sz="800" b="1"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r>
                        <a:rPr lang="pt-BR" sz="800" b="0" strike="noStrike" spc="-1" dirty="0">
                          <a:solidFill>
                            <a:srgbClr val="000000"/>
                          </a:solidFill>
                          <a:latin typeface="Calibri" panose="020F0502020204030204"/>
                          <a:ea typeface="Arial" panose="020B0604020202020204"/>
                        </a:rPr>
                        <a:t>2022</a:t>
                      </a:r>
                      <a:endParaRPr lang="pt-BR" sz="800" b="0" strike="noStrike" spc="-1" dirty="0">
                        <a:solidFill>
                          <a:srgbClr val="000000"/>
                        </a:solidFill>
                        <a:latin typeface="Calibri" panose="020F0502020204030204"/>
                        <a:ea typeface="Arial" panose="020B0604020202020204"/>
                      </a:endParaRPr>
                    </a:p>
                    <a:p>
                      <a:pPr>
                        <a:lnSpc>
                          <a:spcPct val="107000"/>
                        </a:lnSpc>
                        <a:spcAft>
                          <a:spcPts val="800"/>
                        </a:spcAft>
                      </a:pPr>
                      <a:r>
                        <a:rPr lang="pt-BR" sz="800" b="1" strike="noStrike" spc="-1" dirty="0">
                          <a:solidFill>
                            <a:srgbClr val="000000"/>
                          </a:solidFill>
                          <a:latin typeface="Calibri" panose="020F0502020204030204"/>
                        </a:rPr>
                        <a:t>Dezembro</a:t>
                      </a:r>
                      <a:endParaRPr lang="pt-BR" sz="800" b="1"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r>
                        <a:rPr lang="pt-BR" sz="800" b="0" strike="noStrike" spc="-1" dirty="0">
                          <a:solidFill>
                            <a:srgbClr val="000000"/>
                          </a:solidFill>
                          <a:latin typeface="Calibri" panose="020F0502020204030204"/>
                          <a:ea typeface="Arial" panose="020B0604020202020204"/>
                        </a:rPr>
                        <a:t>Taxa de participação no workshop = número de líderes presentes/ número de grupos da pesquisa.</a:t>
                      </a:r>
                      <a:endParaRPr lang="pt-BR" sz="800" b="0" strike="noStrike" spc="-1" dirty="0">
                        <a:solidFill>
                          <a:srgbClr val="000000"/>
                        </a:solidFill>
                        <a:latin typeface="Calibri" panose="020F0502020204030204"/>
                        <a:ea typeface="Arial" panose="020B0604020202020204"/>
                      </a:endParaRPr>
                    </a:p>
                    <a:p>
                      <a:pPr>
                        <a:lnSpc>
                          <a:spcPct val="107000"/>
                        </a:lnSpc>
                        <a:spcAft>
                          <a:spcPts val="800"/>
                        </a:spcAft>
                      </a:pPr>
                      <a:r>
                        <a:rPr lang="pt-BR" sz="800" b="1" strike="noStrike" spc="-1" dirty="0">
                          <a:solidFill>
                            <a:srgbClr val="000000"/>
                          </a:solidFill>
                          <a:latin typeface="Calibri" panose="020F0502020204030204"/>
                        </a:rPr>
                        <a:t>Um curso por ano. (Conferencia de documentos).</a:t>
                      </a:r>
                      <a:endParaRPr lang="pt-BR" sz="800" b="1" strike="noStrike" spc="-1" dirty="0">
                        <a:solidFill>
                          <a:srgbClr val="000000"/>
                        </a:solidFill>
                        <a:latin typeface="Calibri" panose="020F0502020204030204"/>
                      </a:endParaRPr>
                    </a:p>
                    <a:p>
                      <a:pPr>
                        <a:lnSpc>
                          <a:spcPct val="107000"/>
                        </a:lnSpc>
                        <a:spcAft>
                          <a:spcPts val="800"/>
                        </a:spcAft>
                      </a:pPr>
                      <a:r>
                        <a:rPr lang="pt-BR" sz="800" b="1" strike="noStrike" spc="-1" dirty="0">
                          <a:solidFill>
                            <a:srgbClr val="000000"/>
                          </a:solidFill>
                          <a:latin typeface="Calibri" panose="020F0502020204030204"/>
                        </a:rPr>
                        <a:t>Verificar as publicações dos docentes permanentes no ano corrente (2022).</a:t>
                      </a:r>
                      <a:endParaRPr lang="pt-BR" sz="800" b="1" strike="noStrike" spc="-1" dirty="0">
                        <a:solidFill>
                          <a:srgbClr val="000000"/>
                        </a:solidFill>
                        <a:latin typeface="Calibri" panose="020F0502020204030204"/>
                      </a:endParaRPr>
                    </a:p>
                    <a:p>
                      <a:pPr>
                        <a:lnSpc>
                          <a:spcPct val="107000"/>
                        </a:lnSpc>
                        <a:spcAft>
                          <a:spcPts val="800"/>
                        </a:spcAft>
                      </a:pPr>
                      <a:r>
                        <a:rPr lang="pt-BR" sz="800" b="1" strike="noStrike" spc="-1" dirty="0">
                          <a:solidFill>
                            <a:srgbClr val="000000"/>
                          </a:solidFill>
                          <a:latin typeface="Calibri" panose="020F0502020204030204"/>
                        </a:rPr>
                        <a:t>Verificar as publicações dos </a:t>
                      </a:r>
                      <a:r>
                        <a:rPr lang="pt-BR" sz="800" b="1" strike="noStrike" spc="-1" dirty="0" err="1">
                          <a:solidFill>
                            <a:srgbClr val="000000"/>
                          </a:solidFill>
                          <a:latin typeface="Calibri" panose="020F0502020204030204"/>
                        </a:rPr>
                        <a:t>DPs</a:t>
                      </a:r>
                      <a:r>
                        <a:rPr lang="pt-BR" sz="800" b="1" strike="noStrike" spc="-1" dirty="0">
                          <a:solidFill>
                            <a:srgbClr val="000000"/>
                          </a:solidFill>
                          <a:latin typeface="Calibri" panose="020F0502020204030204"/>
                        </a:rPr>
                        <a:t> em associação com os discentes. </a:t>
                      </a:r>
                      <a:endParaRPr lang="pt-BR" sz="800" b="1" strike="noStrike" spc="-1" dirty="0">
                        <a:solidFill>
                          <a:srgbClr val="000000"/>
                        </a:solidFill>
                        <a:latin typeface="Calibri" panose="020F0502020204030204"/>
                      </a:endParaRPr>
                    </a:p>
                    <a:p>
                      <a:pPr>
                        <a:lnSpc>
                          <a:spcPct val="107000"/>
                        </a:lnSpc>
                        <a:spcAft>
                          <a:spcPts val="800"/>
                        </a:spcAft>
                      </a:pPr>
                      <a:endParaRPr lang="pt-BR" sz="800" b="0" strike="noStrike" spc="-1" dirty="0">
                        <a:solidFill>
                          <a:srgbClr val="000000"/>
                        </a:solidFill>
                        <a:latin typeface="Calibri" panose="020F0502020204030204"/>
                      </a:endParaRPr>
                    </a:p>
                    <a:p>
                      <a:pPr>
                        <a:lnSpc>
                          <a:spcPct val="107000"/>
                        </a:lnSpc>
                        <a:spcAft>
                          <a:spcPts val="800"/>
                        </a:spcAft>
                      </a:pPr>
                      <a:endParaRPr lang="pt-BR" sz="800" b="0"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c>
                  <a:txBody>
                    <a:bodyPr/>
                    <a:lstStyle/>
                    <a:p>
                      <a:pPr>
                        <a:lnSpc>
                          <a:spcPct val="107000"/>
                        </a:lnSpc>
                        <a:spcAft>
                          <a:spcPts val="800"/>
                        </a:spcAft>
                      </a:pPr>
                      <a:r>
                        <a:rPr lang="pt-BR" sz="800" b="0" strike="noStrike" spc="-1" dirty="0">
                          <a:solidFill>
                            <a:srgbClr val="000000"/>
                          </a:solidFill>
                          <a:latin typeface="Calibri" panose="020F0502020204030204"/>
                          <a:ea typeface="Arial" panose="020B0604020202020204"/>
                        </a:rPr>
                        <a:t>Taxa participação </a:t>
                      </a:r>
                      <a:br>
                        <a:rPr dirty="0"/>
                      </a:br>
                      <a:r>
                        <a:rPr lang="pt-BR" sz="800" b="0" strike="noStrike" spc="-1" dirty="0" err="1">
                          <a:solidFill>
                            <a:srgbClr val="000000"/>
                          </a:solidFill>
                          <a:latin typeface="Calibri" panose="020F0502020204030204"/>
                          <a:ea typeface="Arial" panose="020B0604020202020204"/>
                        </a:rPr>
                        <a:t>TPart</a:t>
                      </a:r>
                      <a:r>
                        <a:rPr lang="pt-BR" sz="800" b="0" strike="noStrike" spc="-1" dirty="0">
                          <a:solidFill>
                            <a:srgbClr val="000000"/>
                          </a:solidFill>
                          <a:latin typeface="Calibri" panose="020F0502020204030204"/>
                          <a:ea typeface="Arial" panose="020B0604020202020204"/>
                        </a:rPr>
                        <a:t>= </a:t>
                      </a:r>
                      <a:r>
                        <a:rPr lang="pt-BR" sz="800" b="0" strike="noStrike" spc="-1" dirty="0" err="1">
                          <a:solidFill>
                            <a:srgbClr val="000000"/>
                          </a:solidFill>
                          <a:latin typeface="Calibri" panose="020F0502020204030204"/>
                          <a:ea typeface="Arial" panose="020B0604020202020204"/>
                        </a:rPr>
                        <a:t>LGPqPart</a:t>
                      </a:r>
                      <a:r>
                        <a:rPr lang="pt-BR" sz="800" b="0" strike="noStrike" spc="-1" dirty="0">
                          <a:solidFill>
                            <a:srgbClr val="000000"/>
                          </a:solidFill>
                          <a:latin typeface="Calibri" panose="020F0502020204030204"/>
                          <a:ea typeface="Arial" panose="020B0604020202020204"/>
                        </a:rPr>
                        <a:t>/</a:t>
                      </a:r>
                      <a:r>
                        <a:rPr lang="pt-BR" sz="800" b="0" strike="noStrike" spc="-1" dirty="0" err="1">
                          <a:solidFill>
                            <a:srgbClr val="000000"/>
                          </a:solidFill>
                          <a:latin typeface="Calibri" panose="020F0502020204030204"/>
                          <a:ea typeface="Arial" panose="020B0604020202020204"/>
                        </a:rPr>
                        <a:t>TGPq</a:t>
                      </a:r>
                      <a:r>
                        <a:rPr lang="pt-BR" sz="800" b="0" strike="noStrike" spc="-1" dirty="0">
                          <a:solidFill>
                            <a:srgbClr val="000000"/>
                          </a:solidFill>
                          <a:latin typeface="Calibri" panose="020F0502020204030204"/>
                          <a:ea typeface="Arial" panose="020B0604020202020204"/>
                        </a:rPr>
                        <a:t> x 100</a:t>
                      </a:r>
                      <a:endParaRPr lang="pt-BR" sz="800" b="0" strike="noStrike" spc="-1" dirty="0">
                        <a:latin typeface="Arial" panose="020B0604020202020204"/>
                      </a:endParaRPr>
                    </a:p>
                    <a:p>
                      <a:pPr>
                        <a:lnSpc>
                          <a:spcPct val="107000"/>
                        </a:lnSpc>
                        <a:spcAft>
                          <a:spcPts val="800"/>
                        </a:spcAft>
                      </a:pPr>
                      <a:endParaRPr lang="pt-BR" sz="800" b="0" strike="noStrike" spc="-1" dirty="0">
                        <a:latin typeface="Arial" panose="020B0604020202020204"/>
                      </a:endParaRPr>
                    </a:p>
                    <a:p>
                      <a:pPr>
                        <a:lnSpc>
                          <a:spcPct val="107000"/>
                        </a:lnSpc>
                        <a:spcAft>
                          <a:spcPts val="800"/>
                        </a:spcAft>
                      </a:pPr>
                      <a:r>
                        <a:rPr lang="pt-BR" sz="800" b="0" strike="noStrike" spc="-1" dirty="0">
                          <a:solidFill>
                            <a:srgbClr val="000000"/>
                          </a:solidFill>
                          <a:latin typeface="Calibri" panose="020F0502020204030204"/>
                          <a:ea typeface="Arial" panose="020B0604020202020204"/>
                        </a:rPr>
                        <a:t>Em que: </a:t>
                      </a:r>
                      <a:br>
                        <a:rPr dirty="0"/>
                      </a:br>
                      <a:r>
                        <a:rPr lang="pt-BR" sz="800" b="0" strike="noStrike" spc="-1" dirty="0" err="1">
                          <a:solidFill>
                            <a:srgbClr val="000000"/>
                          </a:solidFill>
                          <a:latin typeface="Calibri" panose="020F0502020204030204"/>
                          <a:ea typeface="Arial" panose="020B0604020202020204"/>
                        </a:rPr>
                        <a:t>LGPqPart</a:t>
                      </a:r>
                      <a:r>
                        <a:rPr lang="pt-BR" sz="800" b="0" strike="noStrike" spc="-1" dirty="0">
                          <a:solidFill>
                            <a:srgbClr val="000000"/>
                          </a:solidFill>
                          <a:latin typeface="Calibri" panose="020F0502020204030204"/>
                          <a:ea typeface="Arial" panose="020B0604020202020204"/>
                        </a:rPr>
                        <a:t>= nº de líderes de grupos de pesquisa participantes do workshop</a:t>
                      </a:r>
                      <a:br>
                        <a:rPr dirty="0"/>
                      </a:br>
                      <a:r>
                        <a:rPr lang="pt-BR" sz="800" b="0" strike="noStrike" spc="-1" dirty="0" err="1">
                          <a:solidFill>
                            <a:srgbClr val="000000"/>
                          </a:solidFill>
                          <a:latin typeface="Calibri" panose="020F0502020204030204"/>
                          <a:ea typeface="Arial" panose="020B0604020202020204"/>
                        </a:rPr>
                        <a:t>TGPq</a:t>
                      </a:r>
                      <a:r>
                        <a:rPr lang="pt-BR" sz="800" b="0" strike="noStrike" spc="-1" dirty="0">
                          <a:solidFill>
                            <a:srgbClr val="000000"/>
                          </a:solidFill>
                          <a:latin typeface="Calibri" panose="020F0502020204030204"/>
                          <a:ea typeface="Arial" panose="020B0604020202020204"/>
                        </a:rPr>
                        <a:t> = nº total de grupos de pesquisa  </a:t>
                      </a:r>
                      <a:endParaRPr lang="pt-BR" sz="800" b="0" strike="noStrike" spc="-1" dirty="0">
                        <a:solidFill>
                          <a:srgbClr val="000000"/>
                        </a:solidFill>
                        <a:latin typeface="Calibri" panose="020F0502020204030204"/>
                        <a:ea typeface="Arial" panose="020B0604020202020204"/>
                      </a:endParaRPr>
                    </a:p>
                    <a:p>
                      <a:pPr marL="0" marR="0" lvl="0" indent="0" algn="l" defTabSz="914400" rtl="0" eaLnBrk="1" fontAlgn="auto" latinLnBrk="0" hangingPunct="1">
                        <a:lnSpc>
                          <a:spcPct val="107000"/>
                        </a:lnSpc>
                        <a:spcBef>
                          <a:spcPts val="0"/>
                        </a:spcBef>
                        <a:spcAft>
                          <a:spcPts val="800"/>
                        </a:spcAft>
                        <a:buClrTx/>
                        <a:buSzTx/>
                        <a:buFontTx/>
                        <a:buNone/>
                        <a:defRPr/>
                      </a:pPr>
                      <a:r>
                        <a:rPr lang="pt-BR" sz="800" b="1" strike="noStrike" spc="-1" dirty="0">
                          <a:solidFill>
                            <a:srgbClr val="000000"/>
                          </a:solidFill>
                          <a:latin typeface="Calibri" panose="020F0502020204030204"/>
                          <a:ea typeface="Arial" panose="020B0604020202020204"/>
                        </a:rPr>
                        <a:t>Taxa participação (em publicações) </a:t>
                      </a:r>
                      <a:br>
                        <a:rPr lang="pt-BR" sz="800" b="1" dirty="0"/>
                      </a:br>
                      <a:r>
                        <a:rPr lang="pt-BR" sz="800" b="1" strike="noStrike" spc="-1" dirty="0" err="1">
                          <a:solidFill>
                            <a:srgbClr val="000000"/>
                          </a:solidFill>
                          <a:latin typeface="Calibri" panose="020F0502020204030204"/>
                          <a:ea typeface="Arial" panose="020B0604020202020204"/>
                        </a:rPr>
                        <a:t>TPart</a:t>
                      </a:r>
                      <a:r>
                        <a:rPr lang="pt-BR" sz="800" b="1" strike="noStrike" spc="-1" dirty="0">
                          <a:solidFill>
                            <a:srgbClr val="000000"/>
                          </a:solidFill>
                          <a:latin typeface="Calibri" panose="020F0502020204030204"/>
                          <a:ea typeface="Arial" panose="020B0604020202020204"/>
                        </a:rPr>
                        <a:t>= DPP/TDP x 100</a:t>
                      </a:r>
                      <a:endParaRPr lang="pt-BR" sz="800" b="1" strike="noStrike" spc="-1" dirty="0">
                        <a:solidFill>
                          <a:srgbClr val="000000"/>
                        </a:solidFill>
                        <a:latin typeface="Calibri" panose="020F0502020204030204"/>
                        <a:ea typeface="Arial" panose="020B0604020202020204"/>
                      </a:endParaRPr>
                    </a:p>
                    <a:p>
                      <a:pPr marL="0" marR="0" lvl="0" indent="0" algn="l" defTabSz="914400" rtl="0" eaLnBrk="1" fontAlgn="auto" latinLnBrk="0" hangingPunct="1">
                        <a:lnSpc>
                          <a:spcPct val="107000"/>
                        </a:lnSpc>
                        <a:spcBef>
                          <a:spcPts val="0"/>
                        </a:spcBef>
                        <a:spcAft>
                          <a:spcPts val="800"/>
                        </a:spcAft>
                        <a:buClrTx/>
                        <a:buSzTx/>
                        <a:buFontTx/>
                        <a:buNone/>
                        <a:defRPr/>
                      </a:pPr>
                      <a:r>
                        <a:rPr lang="pt-BR" sz="800" b="1" strike="noStrike" spc="-1" dirty="0">
                          <a:solidFill>
                            <a:srgbClr val="000000"/>
                          </a:solidFill>
                          <a:latin typeface="Calibri" panose="020F0502020204030204"/>
                        </a:rPr>
                        <a:t>DPP= docentes permanente com publicações</a:t>
                      </a:r>
                      <a:endParaRPr lang="pt-BR" sz="800" b="1" strike="noStrike" spc="-1" dirty="0">
                        <a:solidFill>
                          <a:srgbClr val="000000"/>
                        </a:solidFill>
                        <a:latin typeface="Calibri" panose="020F0502020204030204"/>
                      </a:endParaRPr>
                    </a:p>
                    <a:p>
                      <a:pPr marL="0" marR="0" lvl="0" indent="0" algn="l" defTabSz="914400" rtl="0" eaLnBrk="1" fontAlgn="auto" latinLnBrk="0" hangingPunct="1">
                        <a:lnSpc>
                          <a:spcPct val="107000"/>
                        </a:lnSpc>
                        <a:spcBef>
                          <a:spcPts val="0"/>
                        </a:spcBef>
                        <a:spcAft>
                          <a:spcPts val="800"/>
                        </a:spcAft>
                        <a:buClrTx/>
                        <a:buSzTx/>
                        <a:buFontTx/>
                        <a:buNone/>
                        <a:defRPr/>
                      </a:pPr>
                      <a:r>
                        <a:rPr lang="pt-BR" sz="800" b="1" strike="noStrike" spc="-1" dirty="0">
                          <a:solidFill>
                            <a:srgbClr val="000000"/>
                          </a:solidFill>
                          <a:latin typeface="Calibri" panose="020F0502020204030204"/>
                        </a:rPr>
                        <a:t>TDP=Total de docentes permanente do PGAGRO</a:t>
                      </a:r>
                      <a:endParaRPr lang="pt-BR" sz="800" b="1" strike="noStrike" spc="-1" dirty="0">
                        <a:latin typeface="+mn-lt"/>
                      </a:endParaRPr>
                    </a:p>
                    <a:p>
                      <a:pPr>
                        <a:lnSpc>
                          <a:spcPct val="107000"/>
                        </a:lnSpc>
                        <a:spcAft>
                          <a:spcPts val="800"/>
                        </a:spcAft>
                      </a:pPr>
                      <a:endParaRPr lang="pt-BR" sz="800" b="0" strike="noStrike" spc="-1" dirty="0">
                        <a:latin typeface="Arial" panose="020B0604020202020204"/>
                      </a:endParaRPr>
                    </a:p>
                  </a:txBody>
                  <a:tcPr marL="1800" marR="1800">
                    <a:lnL w="9360">
                      <a:solidFill>
                        <a:srgbClr val="9E9E9E"/>
                      </a:solidFill>
                    </a:lnL>
                    <a:lnR w="9360">
                      <a:solidFill>
                        <a:srgbClr val="9E9E9E"/>
                      </a:solidFill>
                    </a:lnR>
                    <a:lnT w="9360">
                      <a:solidFill>
                        <a:srgbClr val="9E9E9E"/>
                      </a:solidFill>
                    </a:lnT>
                    <a:lnB w="9360">
                      <a:solidFill>
                        <a:srgbClr val="9E9E9E"/>
                      </a:solidFill>
                    </a:lnB>
                    <a:noFill/>
                  </a:tcPr>
                </a:tc>
              </a:tr>
            </a:tbl>
          </a:graphicData>
        </a:graphic>
      </p:graphicFrame>
      <p:sp>
        <p:nvSpPr>
          <p:cNvPr id="362" name="CustomShape 2"/>
          <p:cNvSpPr/>
          <p:nvPr/>
        </p:nvSpPr>
        <p:spPr>
          <a:xfrm>
            <a:off x="845640" y="353880"/>
            <a:ext cx="638028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t-BR" sz="1400" b="0" strike="noStrike" spc="-1">
                <a:solidFill>
                  <a:srgbClr val="FF0000"/>
                </a:solidFill>
                <a:latin typeface="Arial" panose="020B0604020202020204"/>
                <a:ea typeface="Arial" panose="020B0604020202020204"/>
              </a:rPr>
              <a:t>Apenas para modelo de preenchimento: Escolher apenas um dos objetivos estratégicos do Plano de ação que considerar relevante</a:t>
            </a:r>
            <a:endParaRPr lang="pt-BR" sz="1400" b="0" strike="noStrike" spc="-1">
              <a:latin typeface="Arial" panose="020B0604020202020204"/>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CustomShape 1"/>
          <p:cNvSpPr/>
          <p:nvPr/>
        </p:nvSpPr>
        <p:spPr>
          <a:xfrm>
            <a:off x="561240" y="3292560"/>
            <a:ext cx="7165580" cy="150169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algn="ctr">
              <a:lnSpc>
                <a:spcPct val="100000"/>
              </a:lnSpc>
            </a:pPr>
            <a:r>
              <a:rPr lang="pt-BR" sz="1200" b="1" strike="noStrike" spc="-1" dirty="0">
                <a:solidFill>
                  <a:srgbClr val="000000"/>
                </a:solidFill>
                <a:latin typeface="Lato"/>
                <a:ea typeface="Lato"/>
              </a:rPr>
              <a:t>Desafios e conquistas no processo de implantação do planejamento estratégico.</a:t>
            </a:r>
            <a:endParaRPr lang="pt-BR" sz="1200" b="1" strike="noStrike" spc="-1" dirty="0">
              <a:solidFill>
                <a:srgbClr val="000000"/>
              </a:solidFill>
              <a:latin typeface="Lato"/>
              <a:ea typeface="Lato"/>
            </a:endParaRPr>
          </a:p>
          <a:p>
            <a:pPr algn="ctr">
              <a:lnSpc>
                <a:spcPct val="100000"/>
              </a:lnSpc>
            </a:pPr>
            <a:r>
              <a:rPr lang="pt-BR" sz="1200" spc="-1" dirty="0">
                <a:solidFill>
                  <a:srgbClr val="000000"/>
                </a:solidFill>
                <a:latin typeface="Lato"/>
                <a:ea typeface="Lato"/>
              </a:rPr>
              <a:t>Dificuldade de sensibilizar as pessoas sobre a Pós Graduação. Acredita-se que em breve haverá bons resultados com melhorias no índice de qualidade das Dissertações e Teses. </a:t>
            </a:r>
            <a:r>
              <a:rPr lang="pt-BR" sz="1200" strike="noStrike" spc="-1" dirty="0">
                <a:solidFill>
                  <a:srgbClr val="000000"/>
                </a:solidFill>
                <a:latin typeface="Lato"/>
                <a:ea typeface="Lato"/>
              </a:rPr>
              <a:t> A UEMS tem avançado com bolsas (IC, Extensão, M/D, Internacionalização), editais </a:t>
            </a:r>
            <a:r>
              <a:rPr lang="pt-BR" sz="1200" spc="-1" dirty="0">
                <a:solidFill>
                  <a:srgbClr val="000000"/>
                </a:solidFill>
                <a:latin typeface="Lato"/>
                <a:ea typeface="Lato"/>
              </a:rPr>
              <a:t>auxílio a publicação...etc</a:t>
            </a:r>
            <a:r>
              <a:rPr lang="pt-BR" sz="1200" strike="noStrike" spc="-1" dirty="0">
                <a:solidFill>
                  <a:srgbClr val="000000"/>
                </a:solidFill>
                <a:latin typeface="Lato"/>
                <a:ea typeface="Lato"/>
              </a:rPr>
              <a:t>.. Cada PPG deveria fazer seu Planejamento estratégico (PROPPI) médio prazo com mais “cobrança” aos docentes.. Os centros de pesquisa precisam se alinhar aos </a:t>
            </a:r>
            <a:r>
              <a:rPr lang="pt-BR" sz="1200" strike="noStrike" spc="-1" dirty="0" err="1">
                <a:solidFill>
                  <a:srgbClr val="000000"/>
                </a:solidFill>
                <a:latin typeface="Lato"/>
                <a:ea typeface="Lato"/>
              </a:rPr>
              <a:t>PPGs</a:t>
            </a:r>
            <a:r>
              <a:rPr lang="pt-BR" sz="1200" strike="noStrike" spc="-1" dirty="0">
                <a:solidFill>
                  <a:srgbClr val="000000"/>
                </a:solidFill>
                <a:latin typeface="Lato"/>
                <a:ea typeface="Lato"/>
              </a:rPr>
              <a:t>...Maior conectividade entre os cursos de Graduação e Pós Graduação.</a:t>
            </a:r>
            <a:endParaRPr lang="pt-BR" sz="1200" strike="noStrike" spc="-1" dirty="0">
              <a:latin typeface="Arial" panose="020B0604020202020204"/>
            </a:endParaRPr>
          </a:p>
        </p:txBody>
      </p:sp>
      <p:sp>
        <p:nvSpPr>
          <p:cNvPr id="364" name="CustomShape 2"/>
          <p:cNvSpPr/>
          <p:nvPr/>
        </p:nvSpPr>
        <p:spPr>
          <a:xfrm>
            <a:off x="2560320" y="163440"/>
            <a:ext cx="4062960" cy="6760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gn="ctr">
              <a:lnSpc>
                <a:spcPct val="100000"/>
              </a:lnSpc>
            </a:pPr>
            <a:r>
              <a:rPr lang="pt-BR" sz="1600" b="0" strike="noStrike" spc="-1">
                <a:solidFill>
                  <a:srgbClr val="66A2B9"/>
                </a:solidFill>
                <a:latin typeface="Gloria Hallelujah"/>
                <a:ea typeface="Gloria Hallelujah"/>
              </a:rPr>
              <a:t>Implantação do Planejamento estratégico  </a:t>
            </a:r>
            <a:endParaRPr lang="pt-BR" sz="1600" b="0" strike="noStrike" spc="-1">
              <a:latin typeface="Arial" panose="020B0604020202020204"/>
            </a:endParaRPr>
          </a:p>
        </p:txBody>
      </p:sp>
      <p:sp>
        <p:nvSpPr>
          <p:cNvPr id="365" name="CustomShape 3"/>
          <p:cNvSpPr/>
          <p:nvPr/>
        </p:nvSpPr>
        <p:spPr>
          <a:xfrm>
            <a:off x="561240" y="1092180"/>
            <a:ext cx="6633310" cy="7647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marL="457200" indent="-316865" algn="ctr">
              <a:lnSpc>
                <a:spcPct val="100000"/>
              </a:lnSpc>
            </a:pPr>
            <a:r>
              <a:rPr lang="pt-BR" sz="1200" b="1" strike="noStrike" spc="-1" dirty="0">
                <a:solidFill>
                  <a:srgbClr val="000000"/>
                </a:solidFill>
                <a:latin typeface="Lato"/>
                <a:ea typeface="Lato"/>
              </a:rPr>
              <a:t>Resultados  obtidos com o indicador apresentado. </a:t>
            </a:r>
            <a:endParaRPr lang="pt-BR" sz="1200" b="1" strike="noStrike" spc="-1" dirty="0">
              <a:solidFill>
                <a:srgbClr val="000000"/>
              </a:solidFill>
              <a:latin typeface="Lato"/>
              <a:ea typeface="Lato"/>
            </a:endParaRPr>
          </a:p>
          <a:p>
            <a:pPr marL="457200" indent="-316865" algn="ctr">
              <a:lnSpc>
                <a:spcPct val="100000"/>
              </a:lnSpc>
            </a:pPr>
            <a:r>
              <a:rPr lang="pt-BR" sz="1200" dirty="0"/>
              <a:t>Quesito Formação: Qualidade da produção intelectual de discentes e egresso. (Regular), mas houve avanço</a:t>
            </a:r>
            <a:r>
              <a:rPr lang="pt-BR" sz="1200" b="1" spc="-1" dirty="0">
                <a:solidFill>
                  <a:srgbClr val="000000"/>
                </a:solidFill>
                <a:latin typeface="Lato"/>
              </a:rPr>
              <a:t>.</a:t>
            </a:r>
            <a:endParaRPr lang="pt-BR" sz="1200" b="0" strike="noStrike" spc="-1" dirty="0">
              <a:latin typeface="Arial" panose="020B0604020202020204"/>
            </a:endParaRPr>
          </a:p>
        </p:txBody>
      </p:sp>
      <p:sp>
        <p:nvSpPr>
          <p:cNvPr id="366" name="CustomShape 4"/>
          <p:cNvSpPr/>
          <p:nvPr/>
        </p:nvSpPr>
        <p:spPr>
          <a:xfrm>
            <a:off x="467570" y="2081520"/>
            <a:ext cx="7165580" cy="8748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oAutofit/>
          </a:bodyPr>
          <a:lstStyle/>
          <a:p>
            <a:pPr marL="457200" indent="-316865" algn="ctr">
              <a:lnSpc>
                <a:spcPct val="100000"/>
              </a:lnSpc>
            </a:pPr>
            <a:r>
              <a:rPr lang="pt-BR" sz="1200" b="1" strike="noStrike" spc="-1" dirty="0">
                <a:solidFill>
                  <a:srgbClr val="000000"/>
                </a:solidFill>
                <a:latin typeface="Lato"/>
                <a:ea typeface="Lato"/>
              </a:rPr>
              <a:t>Relato do processo de implantação: </a:t>
            </a:r>
            <a:r>
              <a:rPr lang="pt-BR" sz="1200" strike="noStrike" spc="-1" dirty="0">
                <a:solidFill>
                  <a:srgbClr val="000000"/>
                </a:solidFill>
                <a:latin typeface="Lato"/>
                <a:ea typeface="Lato"/>
              </a:rPr>
              <a:t>Item relativo novo na ficha de avaliação da CAPES (2017-2020), difícil estimular que todos os discentes publiquem em revistas estrato A. Isso foi incluído no regulamento do PGAGRO. Tb deve haver estímulo aos docentes por estarem na Pós Graduação (Bolsa produtividade)</a:t>
            </a:r>
            <a:endParaRPr lang="pt-BR" sz="1200" strike="noStrike" spc="-1" dirty="0">
              <a:solidFill>
                <a:srgbClr val="000000"/>
              </a:solidFill>
              <a:latin typeface="Lato"/>
              <a:ea typeface="Lato"/>
            </a:endParaRPr>
          </a:p>
          <a:p>
            <a:pPr marL="457200" indent="-316865" algn="ctr">
              <a:lnSpc>
                <a:spcPct val="100000"/>
              </a:lnSpc>
            </a:pPr>
            <a:endParaRPr lang="pt-BR" sz="1200" b="0" strike="noStrike" spc="-1" dirty="0">
              <a:latin typeface="Arial" panose="020B0604020202020204"/>
            </a:endParaRPr>
          </a:p>
        </p:txBody>
      </p:sp>
      <p:sp>
        <p:nvSpPr>
          <p:cNvPr id="367" name="CustomShape 5"/>
          <p:cNvSpPr/>
          <p:nvPr/>
        </p:nvSpPr>
        <p:spPr>
          <a:xfrm>
            <a:off x="2501280" y="3247200"/>
            <a:ext cx="1549080" cy="641160"/>
          </a:xfrm>
          <a:prstGeom prst="rect">
            <a:avLst/>
          </a:prstGeom>
          <a:noFill/>
          <a:ln>
            <a:noFill/>
          </a:ln>
        </p:spPr>
        <p:style>
          <a:lnRef idx="0">
            <a:scrgbClr r="0" g="0" b="0"/>
          </a:lnRef>
          <a:fillRef idx="0">
            <a:scrgbClr r="0" g="0" b="0"/>
          </a:fillRef>
          <a:effectRef idx="0">
            <a:scrgbClr r="0" g="0" b="0"/>
          </a:effectRef>
          <a:fontRef idx="minor"/>
        </p:style>
      </p:sp>
      <p:sp>
        <p:nvSpPr>
          <p:cNvPr id="368" name="CustomShape 6"/>
          <p:cNvSpPr/>
          <p:nvPr/>
        </p:nvSpPr>
        <p:spPr>
          <a:xfrm>
            <a:off x="2501280" y="3247200"/>
            <a:ext cx="1549080" cy="6411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CustomShape 1"/>
          <p:cNvSpPr/>
          <p:nvPr/>
        </p:nvSpPr>
        <p:spPr>
          <a:xfrm>
            <a:off x="585720" y="793440"/>
            <a:ext cx="4975920" cy="8650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noAutofit/>
          </a:bodyPr>
          <a:lstStyle/>
          <a:p>
            <a:pPr>
              <a:lnSpc>
                <a:spcPct val="100000"/>
              </a:lnSpc>
            </a:pPr>
            <a:r>
              <a:rPr lang="pt-BR" sz="5000" b="0" strike="noStrike" spc="-1">
                <a:solidFill>
                  <a:srgbClr val="66A2B9"/>
                </a:solidFill>
                <a:latin typeface="Gloria Hallelujah"/>
                <a:ea typeface="Gloria Hallelujah"/>
              </a:rPr>
              <a:t>Obrigado!</a:t>
            </a:r>
            <a:endParaRPr lang="pt-BR" sz="5000" b="0" strike="noStrike" spc="-1">
              <a:latin typeface="Arial" panose="020B0604020202020204"/>
            </a:endParaRPr>
          </a:p>
        </p:txBody>
      </p:sp>
      <p:sp>
        <p:nvSpPr>
          <p:cNvPr id="370" name="CustomShape 2"/>
          <p:cNvSpPr/>
          <p:nvPr/>
        </p:nvSpPr>
        <p:spPr>
          <a:xfrm>
            <a:off x="634320" y="1793160"/>
            <a:ext cx="397800" cy="398160"/>
          </a:xfrm>
          <a:custGeom>
            <a:avLst/>
            <a:gdLst/>
            <a:ahLst/>
            <a:cxnLst/>
            <a:rect l="l" t="t" r="r" b="b"/>
            <a:pathLst>
              <a:path w="10860" h="10872">
                <a:moveTo>
                  <a:pt x="5430" y="1"/>
                </a:moveTo>
                <a:cubicBezTo>
                  <a:pt x="3990" y="1"/>
                  <a:pt x="2608" y="560"/>
                  <a:pt x="1596" y="1584"/>
                </a:cubicBezTo>
                <a:cubicBezTo>
                  <a:pt x="561" y="2620"/>
                  <a:pt x="1" y="3989"/>
                  <a:pt x="1" y="5430"/>
                </a:cubicBezTo>
                <a:cubicBezTo>
                  <a:pt x="1" y="6561"/>
                  <a:pt x="346" y="7645"/>
                  <a:pt x="1001" y="8573"/>
                </a:cubicBezTo>
                <a:cubicBezTo>
                  <a:pt x="1632" y="9466"/>
                  <a:pt x="2513" y="10145"/>
                  <a:pt x="3537" y="10538"/>
                </a:cubicBezTo>
                <a:cubicBezTo>
                  <a:pt x="3559" y="10544"/>
                  <a:pt x="3579" y="10547"/>
                  <a:pt x="3599" y="10547"/>
                </a:cubicBezTo>
                <a:cubicBezTo>
                  <a:pt x="3656" y="10547"/>
                  <a:pt x="3704" y="10522"/>
                  <a:pt x="3740" y="10478"/>
                </a:cubicBezTo>
                <a:cubicBezTo>
                  <a:pt x="3763" y="10443"/>
                  <a:pt x="3763" y="10395"/>
                  <a:pt x="3763" y="10371"/>
                </a:cubicBezTo>
                <a:lnTo>
                  <a:pt x="3763" y="7275"/>
                </a:lnTo>
                <a:cubicBezTo>
                  <a:pt x="3763" y="7180"/>
                  <a:pt x="3692" y="7097"/>
                  <a:pt x="3585" y="7097"/>
                </a:cubicBezTo>
                <a:lnTo>
                  <a:pt x="2156" y="7097"/>
                </a:lnTo>
                <a:lnTo>
                  <a:pt x="2156" y="5835"/>
                </a:lnTo>
                <a:lnTo>
                  <a:pt x="3585" y="5835"/>
                </a:lnTo>
                <a:cubicBezTo>
                  <a:pt x="3680" y="5835"/>
                  <a:pt x="3763" y="5751"/>
                  <a:pt x="3763" y="5656"/>
                </a:cubicBezTo>
                <a:lnTo>
                  <a:pt x="3763" y="5430"/>
                </a:lnTo>
                <a:cubicBezTo>
                  <a:pt x="3763" y="3942"/>
                  <a:pt x="5180" y="2632"/>
                  <a:pt x="6799" y="2632"/>
                </a:cubicBezTo>
                <a:lnTo>
                  <a:pt x="7550" y="2632"/>
                </a:lnTo>
                <a:lnTo>
                  <a:pt x="7550" y="3894"/>
                </a:lnTo>
                <a:lnTo>
                  <a:pt x="6799" y="3894"/>
                </a:lnTo>
                <a:cubicBezTo>
                  <a:pt x="6311" y="3894"/>
                  <a:pt x="5883" y="4025"/>
                  <a:pt x="5561" y="4287"/>
                </a:cubicBezTo>
                <a:cubicBezTo>
                  <a:pt x="5228" y="4561"/>
                  <a:pt x="5025" y="4966"/>
                  <a:pt x="5025" y="5430"/>
                </a:cubicBezTo>
                <a:lnTo>
                  <a:pt x="5025" y="5656"/>
                </a:lnTo>
                <a:cubicBezTo>
                  <a:pt x="5025" y="5740"/>
                  <a:pt x="5109" y="5835"/>
                  <a:pt x="5204" y="5835"/>
                </a:cubicBezTo>
                <a:lnTo>
                  <a:pt x="5883" y="5835"/>
                </a:lnTo>
                <a:cubicBezTo>
                  <a:pt x="5966" y="5835"/>
                  <a:pt x="6061" y="5751"/>
                  <a:pt x="6061" y="5656"/>
                </a:cubicBezTo>
                <a:cubicBezTo>
                  <a:pt x="6061" y="5561"/>
                  <a:pt x="5978" y="5478"/>
                  <a:pt x="5883" y="5478"/>
                </a:cubicBezTo>
                <a:lnTo>
                  <a:pt x="5371" y="5478"/>
                </a:lnTo>
                <a:lnTo>
                  <a:pt x="5371" y="5418"/>
                </a:lnTo>
                <a:cubicBezTo>
                  <a:pt x="5371" y="4525"/>
                  <a:pt x="6145" y="4204"/>
                  <a:pt x="6799" y="4204"/>
                </a:cubicBezTo>
                <a:lnTo>
                  <a:pt x="7704" y="4204"/>
                </a:lnTo>
                <a:cubicBezTo>
                  <a:pt x="7800" y="4204"/>
                  <a:pt x="7883" y="4132"/>
                  <a:pt x="7883" y="4025"/>
                </a:cubicBezTo>
                <a:lnTo>
                  <a:pt x="7883" y="2418"/>
                </a:lnTo>
                <a:cubicBezTo>
                  <a:pt x="7883" y="2334"/>
                  <a:pt x="7811" y="2239"/>
                  <a:pt x="7704" y="2239"/>
                </a:cubicBezTo>
                <a:lnTo>
                  <a:pt x="6799" y="2239"/>
                </a:lnTo>
                <a:cubicBezTo>
                  <a:pt x="5966" y="2239"/>
                  <a:pt x="5121" y="2572"/>
                  <a:pt x="4466" y="3156"/>
                </a:cubicBezTo>
                <a:cubicBezTo>
                  <a:pt x="3799" y="3763"/>
                  <a:pt x="3418" y="4549"/>
                  <a:pt x="3418" y="5382"/>
                </a:cubicBezTo>
                <a:lnTo>
                  <a:pt x="3418" y="5442"/>
                </a:lnTo>
                <a:lnTo>
                  <a:pt x="1989" y="5442"/>
                </a:lnTo>
                <a:cubicBezTo>
                  <a:pt x="1906" y="5442"/>
                  <a:pt x="1811" y="5513"/>
                  <a:pt x="1811" y="5620"/>
                </a:cubicBezTo>
                <a:lnTo>
                  <a:pt x="1811" y="7228"/>
                </a:lnTo>
                <a:cubicBezTo>
                  <a:pt x="1811" y="7323"/>
                  <a:pt x="1894" y="7406"/>
                  <a:pt x="1989" y="7406"/>
                </a:cubicBezTo>
                <a:lnTo>
                  <a:pt x="3418" y="7406"/>
                </a:lnTo>
                <a:lnTo>
                  <a:pt x="3418" y="10085"/>
                </a:lnTo>
                <a:cubicBezTo>
                  <a:pt x="1561" y="9300"/>
                  <a:pt x="346" y="7442"/>
                  <a:pt x="346" y="5418"/>
                </a:cubicBezTo>
                <a:cubicBezTo>
                  <a:pt x="346" y="2596"/>
                  <a:pt x="2620" y="322"/>
                  <a:pt x="5430" y="322"/>
                </a:cubicBezTo>
                <a:cubicBezTo>
                  <a:pt x="8228" y="322"/>
                  <a:pt x="10526" y="2620"/>
                  <a:pt x="10526" y="5418"/>
                </a:cubicBezTo>
                <a:cubicBezTo>
                  <a:pt x="10526" y="8228"/>
                  <a:pt x="8240" y="10502"/>
                  <a:pt x="5430" y="10502"/>
                </a:cubicBezTo>
                <a:lnTo>
                  <a:pt x="5371" y="10502"/>
                </a:lnTo>
                <a:lnTo>
                  <a:pt x="5371" y="7418"/>
                </a:lnTo>
                <a:lnTo>
                  <a:pt x="7728" y="7418"/>
                </a:lnTo>
                <a:cubicBezTo>
                  <a:pt x="7811" y="7418"/>
                  <a:pt x="7907" y="7347"/>
                  <a:pt x="7907" y="7240"/>
                </a:cubicBezTo>
                <a:lnTo>
                  <a:pt x="7907" y="5656"/>
                </a:lnTo>
                <a:cubicBezTo>
                  <a:pt x="7907" y="5561"/>
                  <a:pt x="7823" y="5478"/>
                  <a:pt x="7728" y="5478"/>
                </a:cubicBezTo>
                <a:lnTo>
                  <a:pt x="6728" y="5478"/>
                </a:lnTo>
                <a:cubicBezTo>
                  <a:pt x="6633" y="5478"/>
                  <a:pt x="6549" y="5549"/>
                  <a:pt x="6549" y="5656"/>
                </a:cubicBezTo>
                <a:cubicBezTo>
                  <a:pt x="6549" y="5740"/>
                  <a:pt x="6621" y="5835"/>
                  <a:pt x="6728" y="5835"/>
                </a:cubicBezTo>
                <a:lnTo>
                  <a:pt x="7561" y="5835"/>
                </a:lnTo>
                <a:lnTo>
                  <a:pt x="7561" y="7097"/>
                </a:lnTo>
                <a:lnTo>
                  <a:pt x="5204" y="7097"/>
                </a:lnTo>
                <a:cubicBezTo>
                  <a:pt x="5121" y="7097"/>
                  <a:pt x="5025" y="7168"/>
                  <a:pt x="5025" y="7275"/>
                </a:cubicBezTo>
                <a:lnTo>
                  <a:pt x="5025" y="10693"/>
                </a:lnTo>
                <a:cubicBezTo>
                  <a:pt x="5025" y="10788"/>
                  <a:pt x="5109" y="10859"/>
                  <a:pt x="5192" y="10871"/>
                </a:cubicBezTo>
                <a:lnTo>
                  <a:pt x="5430" y="10871"/>
                </a:lnTo>
                <a:cubicBezTo>
                  <a:pt x="6871" y="10871"/>
                  <a:pt x="8240" y="10312"/>
                  <a:pt x="9276" y="9288"/>
                </a:cubicBezTo>
                <a:cubicBezTo>
                  <a:pt x="10300" y="8252"/>
                  <a:pt x="10859" y="6883"/>
                  <a:pt x="10859" y="5442"/>
                </a:cubicBezTo>
                <a:cubicBezTo>
                  <a:pt x="10859" y="3989"/>
                  <a:pt x="10300" y="2620"/>
                  <a:pt x="9276" y="1584"/>
                </a:cubicBezTo>
                <a:cubicBezTo>
                  <a:pt x="8240" y="560"/>
                  <a:pt x="6871" y="1"/>
                  <a:pt x="5430" y="1"/>
                </a:cubicBezTo>
                <a:close/>
              </a:path>
            </a:pathLst>
          </a:custGeom>
          <a:solidFill>
            <a:schemeClr val="accent1"/>
          </a:solidFill>
          <a:ln w="9360">
            <a:solidFill>
              <a:schemeClr val="accent1"/>
            </a:solidFill>
            <a:round/>
          </a:ln>
        </p:spPr>
        <p:style>
          <a:lnRef idx="0">
            <a:scrgbClr r="0" g="0" b="0"/>
          </a:lnRef>
          <a:fillRef idx="0">
            <a:scrgbClr r="0" g="0" b="0"/>
          </a:fillRef>
          <a:effectRef idx="0">
            <a:scrgbClr r="0" g="0" b="0"/>
          </a:effectRef>
          <a:fontRef idx="minor"/>
        </p:style>
      </p:sp>
      <p:sp>
        <p:nvSpPr>
          <p:cNvPr id="371" name="CustomShape 3"/>
          <p:cNvSpPr/>
          <p:nvPr/>
        </p:nvSpPr>
        <p:spPr>
          <a:xfrm>
            <a:off x="634320" y="3814200"/>
            <a:ext cx="4671360" cy="477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372" name="CustomShape 4"/>
          <p:cNvSpPr/>
          <p:nvPr/>
        </p:nvSpPr>
        <p:spPr>
          <a:xfrm>
            <a:off x="1222560" y="1843560"/>
            <a:ext cx="4309200" cy="333360"/>
          </a:xfrm>
          <a:prstGeom prst="rect">
            <a:avLst/>
          </a:prstGeom>
          <a:noFill/>
          <a:ln>
            <a:solidFill>
              <a:schemeClr val="accent3"/>
            </a:solid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dirty="0">
                <a:solidFill>
                  <a:srgbClr val="3D6D7F"/>
                </a:solidFill>
                <a:latin typeface="Arial" panose="020B0604020202020204"/>
                <a:ea typeface="Arial" panose="020B0604020202020204"/>
              </a:rPr>
              <a:t>Colocar endereço da rede social do programa</a:t>
            </a:r>
            <a:endParaRPr lang="pt-BR" sz="1600" b="0" strike="noStrike" spc="-1" dirty="0">
              <a:latin typeface="Arial" panose="020B0604020202020204"/>
            </a:endParaRPr>
          </a:p>
        </p:txBody>
      </p:sp>
      <p:pic>
        <p:nvPicPr>
          <p:cNvPr id="373" name="Imagem 3"/>
          <p:cNvPicPr/>
          <p:nvPr/>
        </p:nvPicPr>
        <p:blipFill>
          <a:blip r:embed="rId1"/>
          <a:stretch>
            <a:fillRect/>
          </a:stretch>
        </p:blipFill>
        <p:spPr>
          <a:xfrm>
            <a:off x="634320" y="2500200"/>
            <a:ext cx="406080" cy="398160"/>
          </a:xfrm>
          <a:prstGeom prst="rect">
            <a:avLst/>
          </a:prstGeom>
          <a:ln>
            <a:noFill/>
          </a:ln>
        </p:spPr>
      </p:pic>
      <p:sp>
        <p:nvSpPr>
          <p:cNvPr id="374" name="CustomShape 5"/>
          <p:cNvSpPr/>
          <p:nvPr/>
        </p:nvSpPr>
        <p:spPr>
          <a:xfrm>
            <a:off x="1198800" y="2529720"/>
            <a:ext cx="1907280" cy="337100"/>
          </a:xfrm>
          <a:prstGeom prst="rect">
            <a:avLst/>
          </a:prstGeom>
          <a:noFill/>
          <a:ln>
            <a:solidFill>
              <a:schemeClr val="accent3"/>
            </a:solid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t-BR" sz="1600" b="0" strike="noStrike" spc="-1" dirty="0">
                <a:solidFill>
                  <a:srgbClr val="3D6D7F"/>
                </a:solidFill>
                <a:latin typeface="Arial" panose="020B0604020202020204"/>
                <a:ea typeface="Arial" panose="020B0604020202020204"/>
              </a:rPr>
              <a:t>67 3904 2060 </a:t>
            </a:r>
            <a:endParaRPr lang="pt-BR" sz="1600" b="0" strike="noStrike" spc="-1" dirty="0">
              <a:latin typeface="Arial" panose="020B0604020202020204"/>
            </a:endParaRPr>
          </a:p>
        </p:txBody>
      </p:sp>
      <p:pic>
        <p:nvPicPr>
          <p:cNvPr id="375" name="Imagem 6"/>
          <p:cNvPicPr/>
          <p:nvPr/>
        </p:nvPicPr>
        <p:blipFill>
          <a:blip r:embed="rId2"/>
          <a:stretch>
            <a:fillRect/>
          </a:stretch>
        </p:blipFill>
        <p:spPr>
          <a:xfrm>
            <a:off x="533160" y="3160440"/>
            <a:ext cx="499320" cy="304200"/>
          </a:xfrm>
          <a:prstGeom prst="rect">
            <a:avLst/>
          </a:prstGeom>
          <a:ln>
            <a:noFill/>
          </a:ln>
        </p:spPr>
      </p:pic>
      <p:sp>
        <p:nvSpPr>
          <p:cNvPr id="376" name="CustomShape 6"/>
          <p:cNvSpPr/>
          <p:nvPr/>
        </p:nvSpPr>
        <p:spPr>
          <a:xfrm>
            <a:off x="1209240" y="3171960"/>
            <a:ext cx="1768539" cy="337100"/>
          </a:xfrm>
          <a:prstGeom prst="rect">
            <a:avLst/>
          </a:prstGeom>
          <a:noFill/>
          <a:ln>
            <a:solidFill>
              <a:schemeClr val="accent3"/>
            </a:solid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pt-BR" sz="1600" b="0" strike="noStrike" spc="-1" dirty="0">
                <a:solidFill>
                  <a:srgbClr val="3D6D7F"/>
                </a:solidFill>
                <a:latin typeface="Arial" panose="020B0604020202020204"/>
                <a:ea typeface="Arial" panose="020B0604020202020204"/>
              </a:rPr>
              <a:t>pgagro@uems.br</a:t>
            </a:r>
            <a:endParaRPr lang="pt-BR" sz="1600" b="0" strike="noStrike" spc="-1" dirty="0">
              <a:latin typeface="Arial" panose="020B060402020202020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4374"/>
      </a:dk2>
      <a:lt2>
        <a:srgbClr val="EFEFEF"/>
      </a:lt2>
      <a:accent1>
        <a:srgbClr val="66A2B9"/>
      </a:accent1>
      <a:accent2>
        <a:srgbClr val="97D5EA"/>
      </a:accent2>
      <a:accent3>
        <a:srgbClr val="3D6D7F"/>
      </a:accent3>
      <a:accent4>
        <a:srgbClr val="F3F3F3"/>
      </a:accent4>
      <a:accent5>
        <a:srgbClr val="FFFFFF"/>
      </a:accent5>
      <a:accent6>
        <a:srgbClr val="134F66"/>
      </a:accent6>
      <a:hlink>
        <a:srgbClr val="073763"/>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4374"/>
      </a:dk2>
      <a:lt2>
        <a:srgbClr val="EFEFEF"/>
      </a:lt2>
      <a:accent1>
        <a:srgbClr val="66A2B9"/>
      </a:accent1>
      <a:accent2>
        <a:srgbClr val="97D5EA"/>
      </a:accent2>
      <a:accent3>
        <a:srgbClr val="3D6D7F"/>
      </a:accent3>
      <a:accent4>
        <a:srgbClr val="F3F3F3"/>
      </a:accent4>
      <a:accent5>
        <a:srgbClr val="FFFFFF"/>
      </a:accent5>
      <a:accent6>
        <a:srgbClr val="134F66"/>
      </a:accent6>
      <a:hlink>
        <a:srgbClr val="073763"/>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4374"/>
      </a:dk2>
      <a:lt2>
        <a:srgbClr val="EFEFEF"/>
      </a:lt2>
      <a:accent1>
        <a:srgbClr val="66A2B9"/>
      </a:accent1>
      <a:accent2>
        <a:srgbClr val="97D5EA"/>
      </a:accent2>
      <a:accent3>
        <a:srgbClr val="3D6D7F"/>
      </a:accent3>
      <a:accent4>
        <a:srgbClr val="F3F3F3"/>
      </a:accent4>
      <a:accent5>
        <a:srgbClr val="FFFFFF"/>
      </a:accent5>
      <a:accent6>
        <a:srgbClr val="134F66"/>
      </a:accent6>
      <a:hlink>
        <a:srgbClr val="073763"/>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4374"/>
      </a:dk2>
      <a:lt2>
        <a:srgbClr val="EFEFEF"/>
      </a:lt2>
      <a:accent1>
        <a:srgbClr val="66A2B9"/>
      </a:accent1>
      <a:accent2>
        <a:srgbClr val="97D5EA"/>
      </a:accent2>
      <a:accent3>
        <a:srgbClr val="3D6D7F"/>
      </a:accent3>
      <a:accent4>
        <a:srgbClr val="F3F3F3"/>
      </a:accent4>
      <a:accent5>
        <a:srgbClr val="FFFFFF"/>
      </a:accent5>
      <a:accent6>
        <a:srgbClr val="134F66"/>
      </a:accent6>
      <a:hlink>
        <a:srgbClr val="073763"/>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2764</Words>
  <Application>WPS Presentation</Application>
  <PresentationFormat>Apresentação na tela (16:9)</PresentationFormat>
  <Paragraphs>110</Paragraphs>
  <Slides>4</Slides>
  <Notes>0</Notes>
  <HiddenSlides>0</HiddenSlides>
  <MMClips>0</MMClips>
  <ScaleCrop>false</ScaleCrop>
  <HeadingPairs>
    <vt:vector size="6" baseType="variant">
      <vt:variant>
        <vt:lpstr>已用的字体</vt:lpstr>
      </vt:variant>
      <vt:variant>
        <vt:i4>12</vt:i4>
      </vt:variant>
      <vt:variant>
        <vt:lpstr>主题</vt:lpstr>
      </vt:variant>
      <vt:variant>
        <vt:i4>4</vt:i4>
      </vt:variant>
      <vt:variant>
        <vt:lpstr>幻灯片标题</vt:lpstr>
      </vt:variant>
      <vt:variant>
        <vt:i4>4</vt:i4>
      </vt:variant>
    </vt:vector>
  </HeadingPairs>
  <TitlesOfParts>
    <vt:vector size="20" baseType="lpstr">
      <vt:lpstr>Arial</vt:lpstr>
      <vt:lpstr>SimSun</vt:lpstr>
      <vt:lpstr>Wingdings</vt:lpstr>
      <vt:lpstr>Arial</vt:lpstr>
      <vt:lpstr>Symbol</vt:lpstr>
      <vt:lpstr>Lato</vt:lpstr>
      <vt:lpstr>Liberation Mono</vt:lpstr>
      <vt:lpstr>Gloria Hallelujah</vt:lpstr>
      <vt:lpstr>DejaVu Sans</vt:lpstr>
      <vt:lpstr>Calibri</vt:lpstr>
      <vt:lpstr>Microsoft YaHei</vt:lpstr>
      <vt:lpstr>Arial Unicode MS</vt:lpstr>
      <vt:lpstr>Office Theme</vt:lpstr>
      <vt:lpstr>Office Theme</vt:lpstr>
      <vt:lpstr>Office Theme</vt:lpstr>
      <vt:lpstr>Office Theme</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Reunião de Trabalho</dc:title>
  <dc:creator>Fábio</dc:creator>
  <cp:lastModifiedBy>eduardo.faca</cp:lastModifiedBy>
  <cp:revision>42</cp:revision>
  <dcterms:created xsi:type="dcterms:W3CDTF">2022-09-19T15:05:20Z</dcterms:created>
  <dcterms:modified xsi:type="dcterms:W3CDTF">2022-09-19T15:05:41Z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Apresentação na tela (16:9)</vt:lpwstr>
  </property>
  <property fmtid="{D5CDD505-2E9C-101B-9397-08002B2CF9AE}" pid="9" name="ScaleCrop">
    <vt:bool>false</vt:bool>
  </property>
  <property fmtid="{D5CDD505-2E9C-101B-9397-08002B2CF9AE}" pid="10" name="ShareDoc">
    <vt:bool>false</vt:bool>
  </property>
  <property fmtid="{D5CDD505-2E9C-101B-9397-08002B2CF9AE}" pid="11" name="Slides">
    <vt:i4>4</vt:i4>
  </property>
  <property fmtid="{D5CDD505-2E9C-101B-9397-08002B2CF9AE}" pid="12" name="ICV">
    <vt:lpwstr>39C87EE9645740D183F6C56F64AEA100</vt:lpwstr>
  </property>
  <property fmtid="{D5CDD505-2E9C-101B-9397-08002B2CF9AE}" pid="13" name="KSOProductBuildVer">
    <vt:lpwstr>1046-11.2.0.11306</vt:lpwstr>
  </property>
</Properties>
</file>