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2" d="100"/>
          <a:sy n="42" d="100"/>
        </p:scale>
        <p:origin x="181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7487-5550-4FD2-B67D-B387E90EF0DC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D0ED-E630-4C01-8264-1C2FE17F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99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7487-5550-4FD2-B67D-B387E90EF0DC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D0ED-E630-4C01-8264-1C2FE17F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81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7487-5550-4FD2-B67D-B387E90EF0DC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D0ED-E630-4C01-8264-1C2FE17F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59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7487-5550-4FD2-B67D-B387E90EF0DC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D0ED-E630-4C01-8264-1C2FE17F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26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7487-5550-4FD2-B67D-B387E90EF0DC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D0ED-E630-4C01-8264-1C2FE17F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9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7487-5550-4FD2-B67D-B387E90EF0DC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D0ED-E630-4C01-8264-1C2FE17F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95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7487-5550-4FD2-B67D-B387E90EF0DC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D0ED-E630-4C01-8264-1C2FE17F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05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7487-5550-4FD2-B67D-B387E90EF0DC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D0ED-E630-4C01-8264-1C2FE17F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78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7487-5550-4FD2-B67D-B387E90EF0DC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D0ED-E630-4C01-8264-1C2FE17F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38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7487-5550-4FD2-B67D-B387E90EF0DC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D0ED-E630-4C01-8264-1C2FE17F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75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7487-5550-4FD2-B67D-B387E90EF0DC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BD0ED-E630-4C01-8264-1C2FE17F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51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87487-5550-4FD2-B67D-B387E90EF0DC}" type="datetimeFigureOut">
              <a:rPr lang="pt-BR" smtClean="0"/>
              <a:t>16/09/2022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BD0ED-E630-4C01-8264-1C2FE17FCA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5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25617" t="20624" r="10143" b="15625"/>
          <a:stretch/>
        </p:blipFill>
        <p:spPr>
          <a:xfrm>
            <a:off x="751803" y="525779"/>
            <a:ext cx="10701057" cy="597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8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Planejamento Estratégico do PPGES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Neste ano, prosseguimos com as atividades de acompanhamento dos egressos do PPGES</a:t>
            </a:r>
          </a:p>
          <a:p>
            <a:r>
              <a:rPr lang="pt-BR" dirty="0" smtClean="0"/>
              <a:t>Oficina de </a:t>
            </a:r>
            <a:r>
              <a:rPr lang="pt-BR" dirty="0" err="1" smtClean="0"/>
              <a:t>autoavaliação</a:t>
            </a:r>
            <a:r>
              <a:rPr lang="pt-BR" dirty="0" smtClean="0"/>
              <a:t> no VIII SIMPÓSIO DE ENSINO EM SAÚDE – outubro de 2022</a:t>
            </a:r>
          </a:p>
          <a:p>
            <a:r>
              <a:rPr lang="pt-BR" dirty="0" smtClean="0"/>
              <a:t>Construção da proposta de Doutorado Profissional</a:t>
            </a:r>
          </a:p>
          <a:p>
            <a:r>
              <a:rPr lang="pt-BR" dirty="0" smtClean="0"/>
              <a:t>Internacionalização em discussão.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503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25813" t="20312" r="10234" b="1312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23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Planejamento Estratégico do PPGES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</cp:revision>
  <dcterms:created xsi:type="dcterms:W3CDTF">2022-09-16T19:44:14Z</dcterms:created>
  <dcterms:modified xsi:type="dcterms:W3CDTF">2022-09-16T19:49:35Z</dcterms:modified>
</cp:coreProperties>
</file>