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</p:sldMasterIdLst>
  <p:notesMasterIdLst>
    <p:notesMasterId r:id="rId11"/>
  </p:notesMasterIdLst>
  <p:sldIdLst>
    <p:sldId id="256" r:id="rId6"/>
    <p:sldId id="258" r:id="rId7"/>
    <p:sldId id="257" r:id="rId8"/>
    <p:sldId id="260" r:id="rId9"/>
    <p:sldId id="261" r:id="rId10"/>
  </p:sldIdLst>
  <p:sldSz cx="9144000" cy="5143500" type="screen16x9"/>
  <p:notesSz cx="7559675" cy="1069149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89CB3-B38F-45A0-9E8B-C7A016FE6608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BF35-725E-4BED-8282-36A108AD6CF8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2d32caf41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2d32caf41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3D6D7F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FFFFFF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97D5EA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Source Sans Pro Semibold" panose="020B0603030403020204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/>
        </p:txBody>
      </p:sp>
      <p:grpSp>
        <p:nvGrpSpPr>
          <p:cNvPr id="166" name="Google Shape;166;p8"/>
          <p:cNvGrpSpPr/>
          <p:nvPr/>
        </p:nvGrpSpPr>
        <p:grpSpPr>
          <a:xfrm rot="10800000">
            <a:off x="152567" y="3234825"/>
            <a:ext cx="1888761" cy="1762891"/>
            <a:chOff x="7280351" y="0"/>
            <a:chExt cx="1888761" cy="1762891"/>
          </a:xfrm>
        </p:grpSpPr>
        <p:sp>
          <p:nvSpPr>
            <p:cNvPr id="167" name="Google Shape;167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1" name="Google Shape;201;p8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02" name="Google Shape;202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" name="Google Shape;2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14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14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5" name="Google Shape;275;p14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14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14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14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4" name="Google Shape;284;p14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602375" y="1659325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8"/>
          <p:cNvSpPr txBox="1"/>
          <p:nvPr/>
        </p:nvSpPr>
        <p:spPr>
          <a:xfrm>
            <a:off x="620850" y="3741250"/>
            <a:ext cx="4509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0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-GB" sz="1000" b="1" kern="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-GB" sz="10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-GB" sz="1000" b="1" kern="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-GB" sz="10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-GB" sz="1000" b="1" kern="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-GB" sz="10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00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3" name="Google Shape;403;p18"/>
          <p:cNvGrpSpPr/>
          <p:nvPr/>
        </p:nvGrpSpPr>
        <p:grpSpPr>
          <a:xfrm rot="10800000">
            <a:off x="5782149" y="648326"/>
            <a:ext cx="3428300" cy="699894"/>
            <a:chOff x="7591575" y="937155"/>
            <a:chExt cx="2263950" cy="493996"/>
          </a:xfrm>
        </p:grpSpPr>
        <p:sp>
          <p:nvSpPr>
            <p:cNvPr id="404" name="Google Shape;404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9" name="Google Shape;409;p18"/>
          <p:cNvGrpSpPr/>
          <p:nvPr/>
        </p:nvGrpSpPr>
        <p:grpSpPr>
          <a:xfrm rot="10800000">
            <a:off x="6039737" y="1440796"/>
            <a:ext cx="3170689" cy="666325"/>
            <a:chOff x="7591590" y="960853"/>
            <a:chExt cx="2093831" cy="470303"/>
          </a:xfrm>
        </p:grpSpPr>
        <p:sp>
          <p:nvSpPr>
            <p:cNvPr id="410" name="Google Shape;410;p18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5" name="Google Shape;415;p18"/>
          <p:cNvGrpSpPr/>
          <p:nvPr/>
        </p:nvGrpSpPr>
        <p:grpSpPr>
          <a:xfrm rot="10800000">
            <a:off x="5782149" y="2212953"/>
            <a:ext cx="3428300" cy="699894"/>
            <a:chOff x="7591575" y="937155"/>
            <a:chExt cx="2263950" cy="493996"/>
          </a:xfrm>
        </p:grpSpPr>
        <p:sp>
          <p:nvSpPr>
            <p:cNvPr id="416" name="Google Shape;416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1" name="Google Shape;421;p18"/>
          <p:cNvGrpSpPr/>
          <p:nvPr/>
        </p:nvGrpSpPr>
        <p:grpSpPr>
          <a:xfrm rot="10800000">
            <a:off x="6039737" y="3005424"/>
            <a:ext cx="3170689" cy="666325"/>
            <a:chOff x="7591590" y="960853"/>
            <a:chExt cx="2093831" cy="470303"/>
          </a:xfrm>
        </p:grpSpPr>
        <p:sp>
          <p:nvSpPr>
            <p:cNvPr id="422" name="Google Shape;422;p18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10800000">
            <a:off x="5782149" y="3787781"/>
            <a:ext cx="3428300" cy="699894"/>
            <a:chOff x="7591575" y="937155"/>
            <a:chExt cx="2263950" cy="493996"/>
          </a:xfrm>
        </p:grpSpPr>
        <p:sp>
          <p:nvSpPr>
            <p:cNvPr id="428" name="Google Shape;428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97D5EA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97840" y="652320"/>
            <a:ext cx="5687640" cy="3992040"/>
          </a:xfrm>
          <a:custGeom>
            <a:avLst/>
            <a:gdLst/>
            <a:ahLst/>
            <a:cxnLst/>
            <a:rect l="l" t="t" r="r" b="b"/>
            <a:pathLst>
              <a:path w="13796" h="1403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2243520" y="709200"/>
            <a:ext cx="5466960" cy="3684240"/>
          </a:xfrm>
          <a:custGeom>
            <a:avLst/>
            <a:gdLst/>
            <a:ahLst/>
            <a:cxnLst/>
            <a:rect l="l" t="t" r="r" b="b"/>
            <a:pathLst>
              <a:path w="13261" h="13189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114840" y="134640"/>
            <a:ext cx="1762560" cy="1887840"/>
            <a:chOff x="114840" y="134640"/>
            <a:chExt cx="1762560" cy="1887840"/>
          </a:xfrm>
        </p:grpSpPr>
        <p:sp>
          <p:nvSpPr>
            <p:cNvPr id="3" name="CustomShape 4"/>
            <p:cNvSpPr/>
            <p:nvPr/>
          </p:nvSpPr>
          <p:spPr>
            <a:xfrm rot="16200000">
              <a:off x="105480" y="1391040"/>
              <a:ext cx="263880" cy="133920"/>
            </a:xfrm>
            <a:custGeom>
              <a:avLst/>
              <a:gdLst/>
              <a:ahLst/>
              <a:cxnLst/>
              <a:rect l="l" t="t" r="r" b="b"/>
              <a:pathLst>
                <a:path w="3861" h="1964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16200000">
              <a:off x="93600" y="93312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 rot="16200000">
              <a:off x="120240" y="52200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8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 rot="16200000">
              <a:off x="124200" y="14724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16200000">
              <a:off x="339840" y="1186560"/>
              <a:ext cx="238320" cy="168480"/>
            </a:xfrm>
            <a:custGeom>
              <a:avLst/>
              <a:gdLst/>
              <a:ahLst/>
              <a:cxnLst/>
              <a:rect l="l" t="t" r="r" b="b"/>
              <a:pathLst>
                <a:path w="3487" h="2466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 rot="16200000">
              <a:off x="324360" y="745200"/>
              <a:ext cx="255600" cy="191520"/>
            </a:xfrm>
            <a:custGeom>
              <a:avLst/>
              <a:gdLst/>
              <a:ahLst/>
              <a:cxnLst/>
              <a:rect l="l" t="t" r="r" b="b"/>
              <a:pathLst>
                <a:path w="3740" h="2802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 rot="16200000">
              <a:off x="345600" y="38916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 rot="16200000">
              <a:off x="558000" y="93312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 rot="16200000">
              <a:off x="584640" y="52200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 rot="16200000">
              <a:off x="588240" y="14724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 rot="16200000">
              <a:off x="804240" y="118656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 rot="16200000">
              <a:off x="788400" y="74520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 rot="16200000">
              <a:off x="810000" y="38952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 rot="16200000">
              <a:off x="569880" y="139068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 rot="16200000">
              <a:off x="558000" y="93312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 rot="16200000">
              <a:off x="584640" y="52200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 rot="16200000">
              <a:off x="588240" y="14724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 rot="16200000">
              <a:off x="804240" y="118656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6200000">
              <a:off x="788400" y="74520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 rot="16200000">
              <a:off x="810000" y="38952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 rot="16200000">
              <a:off x="1049040" y="52200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 rot="16200000">
              <a:off x="1053000" y="14724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 rot="16200000">
              <a:off x="1252440" y="74556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7"/>
            <p:cNvSpPr/>
            <p:nvPr/>
          </p:nvSpPr>
          <p:spPr>
            <a:xfrm rot="16200000">
              <a:off x="1274400" y="38916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8"/>
            <p:cNvSpPr/>
            <p:nvPr/>
          </p:nvSpPr>
          <p:spPr>
            <a:xfrm rot="10636200">
              <a:off x="1610280" y="21456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9"/>
            <p:cNvSpPr/>
            <p:nvPr/>
          </p:nvSpPr>
          <p:spPr>
            <a:xfrm rot="16200000">
              <a:off x="1049040" y="52200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30"/>
            <p:cNvSpPr/>
            <p:nvPr/>
          </p:nvSpPr>
          <p:spPr>
            <a:xfrm rot="16200000">
              <a:off x="1053000" y="14724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31"/>
            <p:cNvSpPr/>
            <p:nvPr/>
          </p:nvSpPr>
          <p:spPr>
            <a:xfrm rot="16200000">
              <a:off x="1252440" y="74556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32"/>
            <p:cNvSpPr/>
            <p:nvPr/>
          </p:nvSpPr>
          <p:spPr>
            <a:xfrm rot="16200000">
              <a:off x="569880" y="139068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33"/>
            <p:cNvSpPr/>
            <p:nvPr/>
          </p:nvSpPr>
          <p:spPr>
            <a:xfrm rot="16200000">
              <a:off x="337680" y="163764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34"/>
            <p:cNvSpPr/>
            <p:nvPr/>
          </p:nvSpPr>
          <p:spPr>
            <a:xfrm rot="16200000">
              <a:off x="1022040" y="93312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5"/>
            <p:cNvSpPr/>
            <p:nvPr/>
          </p:nvSpPr>
          <p:spPr>
            <a:xfrm rot="16200000">
              <a:off x="1022040" y="93312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6"/>
            <p:cNvSpPr/>
            <p:nvPr/>
          </p:nvSpPr>
          <p:spPr>
            <a:xfrm rot="16200000">
              <a:off x="104040" y="181908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7"/>
            <p:cNvSpPr/>
            <p:nvPr/>
          </p:nvSpPr>
          <p:spPr>
            <a:xfrm rot="16200000">
              <a:off x="1509120" y="52524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" name="Group 38"/>
          <p:cNvGrpSpPr/>
          <p:nvPr/>
        </p:nvGrpSpPr>
        <p:grpSpPr>
          <a:xfrm>
            <a:off x="7167960" y="3021480"/>
            <a:ext cx="1762920" cy="1888560"/>
            <a:chOff x="7167960" y="3021480"/>
            <a:chExt cx="1762920" cy="1888560"/>
          </a:xfrm>
        </p:grpSpPr>
        <p:sp>
          <p:nvSpPr>
            <p:cNvPr id="38" name="CustomShape 39"/>
            <p:cNvSpPr/>
            <p:nvPr/>
          </p:nvSpPr>
          <p:spPr>
            <a:xfrm rot="5400000">
              <a:off x="8676000" y="3518640"/>
              <a:ext cx="263880" cy="133920"/>
            </a:xfrm>
            <a:custGeom>
              <a:avLst/>
              <a:gdLst/>
              <a:ahLst/>
              <a:cxnLst/>
              <a:rect l="l" t="t" r="r" b="b"/>
              <a:pathLst>
                <a:path w="3861" h="1964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40"/>
            <p:cNvSpPr/>
            <p:nvPr/>
          </p:nvSpPr>
          <p:spPr>
            <a:xfrm rot="5400000">
              <a:off x="8731800" y="393300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41"/>
            <p:cNvSpPr/>
            <p:nvPr/>
          </p:nvSpPr>
          <p:spPr>
            <a:xfrm rot="5400000">
              <a:off x="8719200" y="434736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8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42"/>
            <p:cNvSpPr/>
            <p:nvPr/>
          </p:nvSpPr>
          <p:spPr>
            <a:xfrm rot="5400000">
              <a:off x="8701200" y="470268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43"/>
            <p:cNvSpPr/>
            <p:nvPr/>
          </p:nvSpPr>
          <p:spPr>
            <a:xfrm rot="5400000">
              <a:off x="8467560" y="3689280"/>
              <a:ext cx="238320" cy="168480"/>
            </a:xfrm>
            <a:custGeom>
              <a:avLst/>
              <a:gdLst/>
              <a:ahLst/>
              <a:cxnLst/>
              <a:rect l="l" t="t" r="r" b="b"/>
              <a:pathLst>
                <a:path w="3487" h="2466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44"/>
            <p:cNvSpPr/>
            <p:nvPr/>
          </p:nvSpPr>
          <p:spPr>
            <a:xfrm rot="5400000">
              <a:off x="8465760" y="4107600"/>
              <a:ext cx="255600" cy="191520"/>
            </a:xfrm>
            <a:custGeom>
              <a:avLst/>
              <a:gdLst/>
              <a:ahLst/>
              <a:cxnLst/>
              <a:rect l="l" t="t" r="r" b="b"/>
              <a:pathLst>
                <a:path w="3740" h="2802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5"/>
            <p:cNvSpPr/>
            <p:nvPr/>
          </p:nvSpPr>
          <p:spPr>
            <a:xfrm rot="5400000">
              <a:off x="8465400" y="448668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6"/>
            <p:cNvSpPr/>
            <p:nvPr/>
          </p:nvSpPr>
          <p:spPr>
            <a:xfrm rot="5400000">
              <a:off x="8267760" y="393300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7"/>
            <p:cNvSpPr/>
            <p:nvPr/>
          </p:nvSpPr>
          <p:spPr>
            <a:xfrm rot="5400000">
              <a:off x="8255160" y="434772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8"/>
            <p:cNvSpPr/>
            <p:nvPr/>
          </p:nvSpPr>
          <p:spPr>
            <a:xfrm rot="5400000">
              <a:off x="8237160" y="470268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9"/>
            <p:cNvSpPr/>
            <p:nvPr/>
          </p:nvSpPr>
          <p:spPr>
            <a:xfrm rot="5400000">
              <a:off x="8002800" y="368928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50"/>
            <p:cNvSpPr/>
            <p:nvPr/>
          </p:nvSpPr>
          <p:spPr>
            <a:xfrm rot="5400000">
              <a:off x="8001360" y="410760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51"/>
            <p:cNvSpPr/>
            <p:nvPr/>
          </p:nvSpPr>
          <p:spPr>
            <a:xfrm rot="5400000">
              <a:off x="8001360" y="448704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2"/>
            <p:cNvSpPr/>
            <p:nvPr/>
          </p:nvSpPr>
          <p:spPr>
            <a:xfrm rot="5400000">
              <a:off x="8211600" y="351900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3"/>
            <p:cNvSpPr/>
            <p:nvPr/>
          </p:nvSpPr>
          <p:spPr>
            <a:xfrm rot="5400000">
              <a:off x="8267760" y="393300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4"/>
            <p:cNvSpPr/>
            <p:nvPr/>
          </p:nvSpPr>
          <p:spPr>
            <a:xfrm rot="5400000">
              <a:off x="8255160" y="434772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5"/>
            <p:cNvSpPr/>
            <p:nvPr/>
          </p:nvSpPr>
          <p:spPr>
            <a:xfrm rot="5400000">
              <a:off x="8237160" y="470268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6"/>
            <p:cNvSpPr/>
            <p:nvPr/>
          </p:nvSpPr>
          <p:spPr>
            <a:xfrm rot="5400000">
              <a:off x="8002800" y="368928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7"/>
            <p:cNvSpPr/>
            <p:nvPr/>
          </p:nvSpPr>
          <p:spPr>
            <a:xfrm rot="5400000">
              <a:off x="8001360" y="410760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8"/>
            <p:cNvSpPr/>
            <p:nvPr/>
          </p:nvSpPr>
          <p:spPr>
            <a:xfrm rot="5400000">
              <a:off x="8001360" y="448704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9"/>
            <p:cNvSpPr/>
            <p:nvPr/>
          </p:nvSpPr>
          <p:spPr>
            <a:xfrm rot="5400000">
              <a:off x="7790400" y="434736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60"/>
            <p:cNvSpPr/>
            <p:nvPr/>
          </p:nvSpPr>
          <p:spPr>
            <a:xfrm rot="5400000">
              <a:off x="7772400" y="470268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1"/>
            <p:cNvSpPr/>
            <p:nvPr/>
          </p:nvSpPr>
          <p:spPr>
            <a:xfrm rot="5400000">
              <a:off x="7537320" y="410796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62"/>
            <p:cNvSpPr/>
            <p:nvPr/>
          </p:nvSpPr>
          <p:spPr>
            <a:xfrm rot="5400000">
              <a:off x="7536600" y="448668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63"/>
            <p:cNvSpPr/>
            <p:nvPr/>
          </p:nvSpPr>
          <p:spPr>
            <a:xfrm rot="21436200">
              <a:off x="7170840" y="469476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64"/>
            <p:cNvSpPr/>
            <p:nvPr/>
          </p:nvSpPr>
          <p:spPr>
            <a:xfrm rot="5400000">
              <a:off x="7790400" y="434736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65"/>
            <p:cNvSpPr/>
            <p:nvPr/>
          </p:nvSpPr>
          <p:spPr>
            <a:xfrm rot="5400000">
              <a:off x="7772400" y="470268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66"/>
            <p:cNvSpPr/>
            <p:nvPr/>
          </p:nvSpPr>
          <p:spPr>
            <a:xfrm rot="5400000">
              <a:off x="7537320" y="410796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67"/>
            <p:cNvSpPr/>
            <p:nvPr/>
          </p:nvSpPr>
          <p:spPr>
            <a:xfrm rot="5400000">
              <a:off x="8211600" y="351900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68"/>
            <p:cNvSpPr/>
            <p:nvPr/>
          </p:nvSpPr>
          <p:spPr>
            <a:xfrm rot="5400000">
              <a:off x="8444160" y="327240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9"/>
            <p:cNvSpPr/>
            <p:nvPr/>
          </p:nvSpPr>
          <p:spPr>
            <a:xfrm rot="5400000">
              <a:off x="7803360" y="393300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70"/>
            <p:cNvSpPr/>
            <p:nvPr/>
          </p:nvSpPr>
          <p:spPr>
            <a:xfrm rot="5400000">
              <a:off x="7803360" y="393300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71"/>
            <p:cNvSpPr/>
            <p:nvPr/>
          </p:nvSpPr>
          <p:spPr>
            <a:xfrm rot="5400000">
              <a:off x="8703000" y="305640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72"/>
            <p:cNvSpPr/>
            <p:nvPr/>
          </p:nvSpPr>
          <p:spPr>
            <a:xfrm rot="5400000">
              <a:off x="7297920" y="435060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2" name="CustomShape 73"/>
          <p:cNvSpPr/>
          <p:nvPr/>
        </p:nvSpPr>
        <p:spPr>
          <a:xfrm rot="7631400">
            <a:off x="7611480" y="198000"/>
            <a:ext cx="1086840" cy="810360"/>
          </a:xfrm>
          <a:custGeom>
            <a:avLst/>
            <a:gdLst/>
            <a:ahLst/>
            <a:cxnLst/>
            <a:rect l="l" t="t" r="r" b="b"/>
            <a:pathLst>
              <a:path w="3740" h="279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3" name="Group 74"/>
          <p:cNvGrpSpPr/>
          <p:nvPr/>
        </p:nvGrpSpPr>
        <p:grpSpPr>
          <a:xfrm>
            <a:off x="-110880" y="3994920"/>
            <a:ext cx="2216160" cy="795600"/>
            <a:chOff x="-110880" y="3994920"/>
            <a:chExt cx="2216160" cy="795600"/>
          </a:xfrm>
        </p:grpSpPr>
        <p:sp>
          <p:nvSpPr>
            <p:cNvPr id="74" name="CustomShape 75"/>
            <p:cNvSpPr/>
            <p:nvPr/>
          </p:nvSpPr>
          <p:spPr>
            <a:xfrm>
              <a:off x="-110160" y="3994920"/>
              <a:ext cx="503280" cy="54720"/>
            </a:xfrm>
            <a:custGeom>
              <a:avLst/>
              <a:gdLst/>
              <a:ahLst/>
              <a:cxnLst/>
              <a:rect l="l" t="t" r="r" b="b"/>
              <a:pathLst>
                <a:path w="7826" h="502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6"/>
            <p:cNvSpPr/>
            <p:nvPr/>
          </p:nvSpPr>
          <p:spPr>
            <a:xfrm>
              <a:off x="-110880" y="4129920"/>
              <a:ext cx="1027080" cy="82080"/>
            </a:xfrm>
            <a:custGeom>
              <a:avLst/>
              <a:gdLst/>
              <a:ahLst/>
              <a:cxnLst/>
              <a:rect l="l" t="t" r="r" b="b"/>
              <a:pathLst>
                <a:path w="15953" h="747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77"/>
            <p:cNvSpPr/>
            <p:nvPr/>
          </p:nvSpPr>
          <p:spPr>
            <a:xfrm>
              <a:off x="-109800" y="4317120"/>
              <a:ext cx="1488240" cy="79560"/>
            </a:xfrm>
            <a:custGeom>
              <a:avLst/>
              <a:gdLst/>
              <a:ahLst/>
              <a:cxnLst/>
              <a:rect l="l" t="t" r="r" b="b"/>
              <a:pathLst>
                <a:path w="23114" h="725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78"/>
            <p:cNvSpPr/>
            <p:nvPr/>
          </p:nvSpPr>
          <p:spPr>
            <a:xfrm>
              <a:off x="-108360" y="4479120"/>
              <a:ext cx="1858680" cy="76320"/>
            </a:xfrm>
            <a:custGeom>
              <a:avLst/>
              <a:gdLst/>
              <a:ahLst/>
              <a:cxnLst/>
              <a:rect l="l" t="t" r="r" b="b"/>
              <a:pathLst>
                <a:path w="28863" h="697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79"/>
            <p:cNvSpPr/>
            <p:nvPr/>
          </p:nvSpPr>
          <p:spPr>
            <a:xfrm>
              <a:off x="-109440" y="4663800"/>
              <a:ext cx="2214720" cy="126720"/>
            </a:xfrm>
            <a:custGeom>
              <a:avLst/>
              <a:gdLst/>
              <a:ahLst/>
              <a:cxnLst/>
              <a:rect l="l" t="t" r="r" b="b"/>
              <a:pathLst>
                <a:path w="34393" h="115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" name="CustomShape 80"/>
          <p:cNvSpPr/>
          <p:nvPr/>
        </p:nvSpPr>
        <p:spPr>
          <a:xfrm>
            <a:off x="3095280" y="3246120"/>
            <a:ext cx="2390760" cy="107280"/>
          </a:xfrm>
          <a:custGeom>
            <a:avLst/>
            <a:gdLst/>
            <a:ahLst/>
            <a:cxnLst/>
            <a:rect l="l" t="t" r="r" b="b"/>
            <a:pathLst>
              <a:path w="15953" h="747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81"/>
          <p:cNvSpPr/>
          <p:nvPr/>
        </p:nvSpPr>
        <p:spPr>
          <a:xfrm rot="7631400">
            <a:off x="8199360" y="885600"/>
            <a:ext cx="725760" cy="541440"/>
          </a:xfrm>
          <a:custGeom>
            <a:avLst/>
            <a:gdLst/>
            <a:ahLst/>
            <a:cxnLst/>
            <a:rect l="l" t="t" r="r" b="b"/>
            <a:pathLst>
              <a:path w="3740" h="279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PlaceHolder 82"/>
          <p:cNvSpPr>
            <a:spLocks noGrp="1"/>
          </p:cNvSpPr>
          <p:nvPr>
            <p:ph type="title"/>
          </p:nvPr>
        </p:nvSpPr>
        <p:spPr>
          <a:xfrm>
            <a:off x="585720" y="796320"/>
            <a:ext cx="497592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Clique para editar o formato do texto do título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2" name="PlaceHolder 8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Clique para editar o formato do texto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2.º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3.º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4.º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5.º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6.º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7.º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"/>
          <p:cNvGrpSpPr/>
          <p:nvPr/>
        </p:nvGrpSpPr>
        <p:grpSpPr>
          <a:xfrm>
            <a:off x="153360" y="3234960"/>
            <a:ext cx="1887840" cy="1762920"/>
            <a:chOff x="153360" y="3234960"/>
            <a:chExt cx="1887840" cy="1762920"/>
          </a:xfrm>
        </p:grpSpPr>
        <p:sp>
          <p:nvSpPr>
            <p:cNvPr id="120" name="CustomShape 2"/>
            <p:cNvSpPr/>
            <p:nvPr/>
          </p:nvSpPr>
          <p:spPr>
            <a:xfrm rot="10800000">
              <a:off x="1344960" y="4807800"/>
              <a:ext cx="263880" cy="133920"/>
            </a:xfrm>
            <a:custGeom>
              <a:avLst/>
              <a:gdLst/>
              <a:ahLst/>
              <a:cxnLst/>
              <a:rect l="l" t="t" r="r" b="b"/>
              <a:pathLst>
                <a:path w="3861" h="1964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3"/>
            <p:cNvSpPr/>
            <p:nvPr/>
          </p:nvSpPr>
          <p:spPr>
            <a:xfrm rot="10800000">
              <a:off x="930960" y="482004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4"/>
            <p:cNvSpPr/>
            <p:nvPr/>
          </p:nvSpPr>
          <p:spPr>
            <a:xfrm rot="10800000">
              <a:off x="525600" y="48016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8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5"/>
            <p:cNvSpPr/>
            <p:nvPr/>
          </p:nvSpPr>
          <p:spPr>
            <a:xfrm rot="10800000">
              <a:off x="153360" y="47811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6"/>
            <p:cNvSpPr/>
            <p:nvPr/>
          </p:nvSpPr>
          <p:spPr>
            <a:xfrm rot="10800000">
              <a:off x="1170720" y="4569120"/>
              <a:ext cx="238320" cy="168480"/>
            </a:xfrm>
            <a:custGeom>
              <a:avLst/>
              <a:gdLst/>
              <a:ahLst/>
              <a:cxnLst/>
              <a:rect l="l" t="t" r="r" b="b"/>
              <a:pathLst>
                <a:path w="3487" h="2466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7"/>
            <p:cNvSpPr/>
            <p:nvPr/>
          </p:nvSpPr>
          <p:spPr>
            <a:xfrm rot="10800000">
              <a:off x="732240" y="4564440"/>
              <a:ext cx="255600" cy="191520"/>
            </a:xfrm>
            <a:custGeom>
              <a:avLst/>
              <a:gdLst/>
              <a:ahLst/>
              <a:cxnLst/>
              <a:rect l="l" t="t" r="r" b="b"/>
              <a:pathLst>
                <a:path w="3740" h="2802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8"/>
            <p:cNvSpPr/>
            <p:nvPr/>
          </p:nvSpPr>
          <p:spPr>
            <a:xfrm rot="10800000">
              <a:off x="375120" y="456516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9"/>
            <p:cNvSpPr/>
            <p:nvPr/>
          </p:nvSpPr>
          <p:spPr>
            <a:xfrm rot="10800000">
              <a:off x="930960" y="435528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10"/>
            <p:cNvSpPr/>
            <p:nvPr/>
          </p:nvSpPr>
          <p:spPr>
            <a:xfrm rot="10800000">
              <a:off x="525240" y="433764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11"/>
            <p:cNvSpPr/>
            <p:nvPr/>
          </p:nvSpPr>
          <p:spPr>
            <a:xfrm rot="10800000">
              <a:off x="153360" y="43167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12"/>
            <p:cNvSpPr/>
            <p:nvPr/>
          </p:nvSpPr>
          <p:spPr>
            <a:xfrm rot="10800000">
              <a:off x="1170720" y="410508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13"/>
            <p:cNvSpPr/>
            <p:nvPr/>
          </p:nvSpPr>
          <p:spPr>
            <a:xfrm rot="10800000">
              <a:off x="732240" y="410076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14"/>
            <p:cNvSpPr/>
            <p:nvPr/>
          </p:nvSpPr>
          <p:spPr>
            <a:xfrm rot="10800000">
              <a:off x="375120" y="410148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15"/>
            <p:cNvSpPr/>
            <p:nvPr/>
          </p:nvSpPr>
          <p:spPr>
            <a:xfrm rot="10800000">
              <a:off x="1344960" y="434304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6"/>
            <p:cNvSpPr/>
            <p:nvPr/>
          </p:nvSpPr>
          <p:spPr>
            <a:xfrm rot="10800000">
              <a:off x="930960" y="435528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7"/>
            <p:cNvSpPr/>
            <p:nvPr/>
          </p:nvSpPr>
          <p:spPr>
            <a:xfrm rot="10800000">
              <a:off x="525240" y="433764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18"/>
            <p:cNvSpPr/>
            <p:nvPr/>
          </p:nvSpPr>
          <p:spPr>
            <a:xfrm rot="10800000">
              <a:off x="153360" y="43167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19"/>
            <p:cNvSpPr/>
            <p:nvPr/>
          </p:nvSpPr>
          <p:spPr>
            <a:xfrm rot="10800000">
              <a:off x="1170720" y="410508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20"/>
            <p:cNvSpPr/>
            <p:nvPr/>
          </p:nvSpPr>
          <p:spPr>
            <a:xfrm rot="10800000">
              <a:off x="732240" y="410076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21"/>
            <p:cNvSpPr/>
            <p:nvPr/>
          </p:nvSpPr>
          <p:spPr>
            <a:xfrm rot="10800000">
              <a:off x="375120" y="410148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22"/>
            <p:cNvSpPr/>
            <p:nvPr/>
          </p:nvSpPr>
          <p:spPr>
            <a:xfrm rot="10800000">
              <a:off x="525600" y="38728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23"/>
            <p:cNvSpPr/>
            <p:nvPr/>
          </p:nvSpPr>
          <p:spPr>
            <a:xfrm rot="10800000">
              <a:off x="153360" y="38523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24"/>
            <p:cNvSpPr/>
            <p:nvPr/>
          </p:nvSpPr>
          <p:spPr>
            <a:xfrm rot="10800000">
              <a:off x="732240" y="363672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25"/>
            <p:cNvSpPr/>
            <p:nvPr/>
          </p:nvSpPr>
          <p:spPr>
            <a:xfrm rot="10800000">
              <a:off x="298800" y="363636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26"/>
            <p:cNvSpPr/>
            <p:nvPr/>
          </p:nvSpPr>
          <p:spPr>
            <a:xfrm rot="5236200">
              <a:off x="168480" y="330264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27"/>
            <p:cNvSpPr/>
            <p:nvPr/>
          </p:nvSpPr>
          <p:spPr>
            <a:xfrm rot="10800000">
              <a:off x="525600" y="38728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28"/>
            <p:cNvSpPr/>
            <p:nvPr/>
          </p:nvSpPr>
          <p:spPr>
            <a:xfrm rot="10800000">
              <a:off x="153360" y="38523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29"/>
            <p:cNvSpPr/>
            <p:nvPr/>
          </p:nvSpPr>
          <p:spPr>
            <a:xfrm rot="10800000">
              <a:off x="732240" y="363672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30"/>
            <p:cNvSpPr/>
            <p:nvPr/>
          </p:nvSpPr>
          <p:spPr>
            <a:xfrm rot="10800000">
              <a:off x="1344960" y="434304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31"/>
            <p:cNvSpPr/>
            <p:nvPr/>
          </p:nvSpPr>
          <p:spPr>
            <a:xfrm rot="10800000">
              <a:off x="1591560" y="457560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32"/>
            <p:cNvSpPr/>
            <p:nvPr/>
          </p:nvSpPr>
          <p:spPr>
            <a:xfrm rot="10800000">
              <a:off x="930960" y="389124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33"/>
            <p:cNvSpPr/>
            <p:nvPr/>
          </p:nvSpPr>
          <p:spPr>
            <a:xfrm rot="10800000">
              <a:off x="930960" y="389124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34"/>
            <p:cNvSpPr/>
            <p:nvPr/>
          </p:nvSpPr>
          <p:spPr>
            <a:xfrm rot="10800000">
              <a:off x="1802880" y="480492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35"/>
            <p:cNvSpPr/>
            <p:nvPr/>
          </p:nvSpPr>
          <p:spPr>
            <a:xfrm rot="10800000">
              <a:off x="509400" y="339984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4" name="Group 36"/>
          <p:cNvGrpSpPr/>
          <p:nvPr/>
        </p:nvGrpSpPr>
        <p:grpSpPr>
          <a:xfrm>
            <a:off x="7132680" y="105840"/>
            <a:ext cx="1887840" cy="1762560"/>
            <a:chOff x="7132680" y="105840"/>
            <a:chExt cx="1887840" cy="1762560"/>
          </a:xfrm>
        </p:grpSpPr>
        <p:sp>
          <p:nvSpPr>
            <p:cNvPr id="155" name="CustomShape 37"/>
            <p:cNvSpPr/>
            <p:nvPr/>
          </p:nvSpPr>
          <p:spPr>
            <a:xfrm>
              <a:off x="7565040" y="161640"/>
              <a:ext cx="263880" cy="133920"/>
            </a:xfrm>
            <a:custGeom>
              <a:avLst/>
              <a:gdLst/>
              <a:ahLst/>
              <a:cxnLst/>
              <a:rect l="l" t="t" r="r" b="b"/>
              <a:pathLst>
                <a:path w="3861" h="1964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38"/>
            <p:cNvSpPr/>
            <p:nvPr/>
          </p:nvSpPr>
          <p:spPr>
            <a:xfrm>
              <a:off x="8022960" y="10584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39"/>
            <p:cNvSpPr/>
            <p:nvPr/>
          </p:nvSpPr>
          <p:spPr>
            <a:xfrm>
              <a:off x="8442360" y="1270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8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0"/>
            <p:cNvSpPr/>
            <p:nvPr/>
          </p:nvSpPr>
          <p:spPr>
            <a:xfrm>
              <a:off x="8800560" y="1281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41"/>
            <p:cNvSpPr/>
            <p:nvPr/>
          </p:nvSpPr>
          <p:spPr>
            <a:xfrm>
              <a:off x="7765200" y="366120"/>
              <a:ext cx="238320" cy="168480"/>
            </a:xfrm>
            <a:custGeom>
              <a:avLst/>
              <a:gdLst/>
              <a:ahLst/>
              <a:cxnLst/>
              <a:rect l="l" t="t" r="r" b="b"/>
              <a:pathLst>
                <a:path w="3487" h="2466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42"/>
            <p:cNvSpPr/>
            <p:nvPr/>
          </p:nvSpPr>
          <p:spPr>
            <a:xfrm>
              <a:off x="8186040" y="347400"/>
              <a:ext cx="255600" cy="191520"/>
            </a:xfrm>
            <a:custGeom>
              <a:avLst/>
              <a:gdLst/>
              <a:ahLst/>
              <a:cxnLst/>
              <a:rect l="l" t="t" r="r" b="b"/>
              <a:pathLst>
                <a:path w="3740" h="2802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43"/>
            <p:cNvSpPr/>
            <p:nvPr/>
          </p:nvSpPr>
          <p:spPr>
            <a:xfrm>
              <a:off x="8564400" y="36972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44"/>
            <p:cNvSpPr/>
            <p:nvPr/>
          </p:nvSpPr>
          <p:spPr>
            <a:xfrm>
              <a:off x="8022960" y="56988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45"/>
            <p:cNvSpPr/>
            <p:nvPr/>
          </p:nvSpPr>
          <p:spPr>
            <a:xfrm>
              <a:off x="8442360" y="59148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46"/>
            <p:cNvSpPr/>
            <p:nvPr/>
          </p:nvSpPr>
          <p:spPr>
            <a:xfrm>
              <a:off x="8800560" y="5925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47"/>
            <p:cNvSpPr/>
            <p:nvPr/>
          </p:nvSpPr>
          <p:spPr>
            <a:xfrm>
              <a:off x="7765200" y="83052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48"/>
            <p:cNvSpPr/>
            <p:nvPr/>
          </p:nvSpPr>
          <p:spPr>
            <a:xfrm>
              <a:off x="8186040" y="81180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49"/>
            <p:cNvSpPr/>
            <p:nvPr/>
          </p:nvSpPr>
          <p:spPr>
            <a:xfrm>
              <a:off x="8564400" y="83412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50"/>
            <p:cNvSpPr/>
            <p:nvPr/>
          </p:nvSpPr>
          <p:spPr>
            <a:xfrm>
              <a:off x="7564680" y="62568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51"/>
            <p:cNvSpPr/>
            <p:nvPr/>
          </p:nvSpPr>
          <p:spPr>
            <a:xfrm>
              <a:off x="8022960" y="56988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52"/>
            <p:cNvSpPr/>
            <p:nvPr/>
          </p:nvSpPr>
          <p:spPr>
            <a:xfrm>
              <a:off x="8442360" y="59148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53"/>
            <p:cNvSpPr/>
            <p:nvPr/>
          </p:nvSpPr>
          <p:spPr>
            <a:xfrm>
              <a:off x="8800560" y="5925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54"/>
            <p:cNvSpPr/>
            <p:nvPr/>
          </p:nvSpPr>
          <p:spPr>
            <a:xfrm>
              <a:off x="7765200" y="83052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1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55"/>
            <p:cNvSpPr/>
            <p:nvPr/>
          </p:nvSpPr>
          <p:spPr>
            <a:xfrm>
              <a:off x="8186040" y="811800"/>
              <a:ext cx="255600" cy="191160"/>
            </a:xfrm>
            <a:custGeom>
              <a:avLst/>
              <a:gdLst/>
              <a:ahLst/>
              <a:cxnLst/>
              <a:rect l="l" t="t" r="r" b="b"/>
              <a:pathLst>
                <a:path w="3740" h="2799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56"/>
            <p:cNvSpPr/>
            <p:nvPr/>
          </p:nvSpPr>
          <p:spPr>
            <a:xfrm>
              <a:off x="8564400" y="834120"/>
              <a:ext cx="234360" cy="168120"/>
            </a:xfrm>
            <a:custGeom>
              <a:avLst/>
              <a:gdLst/>
              <a:ahLst/>
              <a:cxnLst/>
              <a:rect l="l" t="t" r="r" b="b"/>
              <a:pathLst>
                <a:path w="3427" h="2465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57"/>
            <p:cNvSpPr/>
            <p:nvPr/>
          </p:nvSpPr>
          <p:spPr>
            <a:xfrm>
              <a:off x="8442360" y="10558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58"/>
            <p:cNvSpPr/>
            <p:nvPr/>
          </p:nvSpPr>
          <p:spPr>
            <a:xfrm>
              <a:off x="8800560" y="10569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59"/>
            <p:cNvSpPr/>
            <p:nvPr/>
          </p:nvSpPr>
          <p:spPr>
            <a:xfrm>
              <a:off x="8186040" y="127656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60"/>
            <p:cNvSpPr/>
            <p:nvPr/>
          </p:nvSpPr>
          <p:spPr>
            <a:xfrm>
              <a:off x="8640720" y="129852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61"/>
            <p:cNvSpPr/>
            <p:nvPr/>
          </p:nvSpPr>
          <p:spPr>
            <a:xfrm rot="16036200">
              <a:off x="8740800" y="166608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62"/>
            <p:cNvSpPr/>
            <p:nvPr/>
          </p:nvSpPr>
          <p:spPr>
            <a:xfrm>
              <a:off x="8442360" y="10558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63"/>
            <p:cNvSpPr/>
            <p:nvPr/>
          </p:nvSpPr>
          <p:spPr>
            <a:xfrm>
              <a:off x="8800560" y="10569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64"/>
            <p:cNvSpPr/>
            <p:nvPr/>
          </p:nvSpPr>
          <p:spPr>
            <a:xfrm>
              <a:off x="8186040" y="1276560"/>
              <a:ext cx="255600" cy="190440"/>
            </a:xfrm>
            <a:custGeom>
              <a:avLst/>
              <a:gdLst/>
              <a:ahLst/>
              <a:cxnLst/>
              <a:rect l="l" t="t" r="r" b="b"/>
              <a:pathLst>
                <a:path w="3740" h="279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65"/>
            <p:cNvSpPr/>
            <p:nvPr/>
          </p:nvSpPr>
          <p:spPr>
            <a:xfrm>
              <a:off x="7564680" y="625680"/>
              <a:ext cx="264240" cy="134640"/>
            </a:xfrm>
            <a:custGeom>
              <a:avLst/>
              <a:gdLst/>
              <a:ahLst/>
              <a:cxnLst/>
              <a:rect l="l" t="t" r="r" b="b"/>
              <a:pathLst>
                <a:path w="3863" h="1974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66"/>
            <p:cNvSpPr/>
            <p:nvPr/>
          </p:nvSpPr>
          <p:spPr>
            <a:xfrm>
              <a:off x="7318440" y="39348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67"/>
            <p:cNvSpPr/>
            <p:nvPr/>
          </p:nvSpPr>
          <p:spPr>
            <a:xfrm>
              <a:off x="8022960" y="103428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68"/>
            <p:cNvSpPr/>
            <p:nvPr/>
          </p:nvSpPr>
          <p:spPr>
            <a:xfrm>
              <a:off x="8022960" y="103428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69"/>
            <p:cNvSpPr/>
            <p:nvPr/>
          </p:nvSpPr>
          <p:spPr>
            <a:xfrm>
              <a:off x="7132680" y="13032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70"/>
            <p:cNvSpPr/>
            <p:nvPr/>
          </p:nvSpPr>
          <p:spPr>
            <a:xfrm>
              <a:off x="8426160" y="153540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9" name="PlaceHolder 7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Clique para editar o formato do texto do título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0" name="PlaceHolder 7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Clique para editar o formato do texto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2.º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3.º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4.º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5.º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6.º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7.º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1"/>
          <p:cNvGrpSpPr/>
          <p:nvPr/>
        </p:nvGrpSpPr>
        <p:grpSpPr>
          <a:xfrm>
            <a:off x="7132680" y="105840"/>
            <a:ext cx="1887840" cy="1762560"/>
            <a:chOff x="7132680" y="105840"/>
            <a:chExt cx="1887840" cy="1762560"/>
          </a:xfrm>
        </p:grpSpPr>
        <p:sp>
          <p:nvSpPr>
            <p:cNvPr id="228" name="CustomShape 2"/>
            <p:cNvSpPr/>
            <p:nvPr/>
          </p:nvSpPr>
          <p:spPr>
            <a:xfrm>
              <a:off x="7565040" y="161640"/>
              <a:ext cx="263880" cy="133920"/>
            </a:xfrm>
            <a:custGeom>
              <a:avLst/>
              <a:gdLst/>
              <a:ahLst/>
              <a:cxnLst/>
              <a:rect l="l" t="t" r="r" b="b"/>
              <a:pathLst>
                <a:path w="3861" h="1964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3"/>
            <p:cNvSpPr/>
            <p:nvPr/>
          </p:nvSpPr>
          <p:spPr>
            <a:xfrm>
              <a:off x="8022960" y="10584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4"/>
            <p:cNvSpPr/>
            <p:nvPr/>
          </p:nvSpPr>
          <p:spPr>
            <a:xfrm>
              <a:off x="8442360" y="1270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8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5"/>
            <p:cNvSpPr/>
            <p:nvPr/>
          </p:nvSpPr>
          <p:spPr>
            <a:xfrm>
              <a:off x="8800560" y="1281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6"/>
            <p:cNvSpPr/>
            <p:nvPr/>
          </p:nvSpPr>
          <p:spPr>
            <a:xfrm>
              <a:off x="8564400" y="36972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7"/>
            <p:cNvSpPr/>
            <p:nvPr/>
          </p:nvSpPr>
          <p:spPr>
            <a:xfrm>
              <a:off x="8022960" y="56988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8"/>
            <p:cNvSpPr/>
            <p:nvPr/>
          </p:nvSpPr>
          <p:spPr>
            <a:xfrm>
              <a:off x="8442360" y="59148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9"/>
            <p:cNvSpPr/>
            <p:nvPr/>
          </p:nvSpPr>
          <p:spPr>
            <a:xfrm>
              <a:off x="8800560" y="5925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0"/>
            <p:cNvSpPr/>
            <p:nvPr/>
          </p:nvSpPr>
          <p:spPr>
            <a:xfrm>
              <a:off x="8022960" y="569880"/>
              <a:ext cx="219960" cy="178200"/>
            </a:xfrm>
            <a:custGeom>
              <a:avLst/>
              <a:gdLst/>
              <a:ahLst/>
              <a:cxnLst/>
              <a:rect l="l" t="t" r="r" b="b"/>
              <a:pathLst>
                <a:path w="3219" h="261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1"/>
            <p:cNvSpPr/>
            <p:nvPr/>
          </p:nvSpPr>
          <p:spPr>
            <a:xfrm>
              <a:off x="8442360" y="591480"/>
              <a:ext cx="206280" cy="174600"/>
            </a:xfrm>
            <a:custGeom>
              <a:avLst/>
              <a:gdLst/>
              <a:ahLst/>
              <a:cxnLst/>
              <a:rect l="l" t="t" r="r" b="b"/>
              <a:pathLst>
                <a:path w="3018" h="2555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2"/>
            <p:cNvSpPr/>
            <p:nvPr/>
          </p:nvSpPr>
          <p:spPr>
            <a:xfrm>
              <a:off x="8800560" y="5925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4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3"/>
            <p:cNvSpPr/>
            <p:nvPr/>
          </p:nvSpPr>
          <p:spPr>
            <a:xfrm>
              <a:off x="8442360" y="10558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4"/>
            <p:cNvSpPr/>
            <p:nvPr/>
          </p:nvSpPr>
          <p:spPr>
            <a:xfrm>
              <a:off x="8800560" y="10569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15"/>
            <p:cNvSpPr/>
            <p:nvPr/>
          </p:nvSpPr>
          <p:spPr>
            <a:xfrm>
              <a:off x="8640720" y="1298520"/>
              <a:ext cx="234360" cy="168480"/>
            </a:xfrm>
            <a:custGeom>
              <a:avLst/>
              <a:gdLst/>
              <a:ahLst/>
              <a:cxnLst/>
              <a:rect l="l" t="t" r="r" b="b"/>
              <a:pathLst>
                <a:path w="3427" h="2468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16"/>
            <p:cNvSpPr/>
            <p:nvPr/>
          </p:nvSpPr>
          <p:spPr>
            <a:xfrm rot="16036200">
              <a:off x="8740800" y="166608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17"/>
            <p:cNvSpPr/>
            <p:nvPr/>
          </p:nvSpPr>
          <p:spPr>
            <a:xfrm>
              <a:off x="8442360" y="1055880"/>
              <a:ext cx="205920" cy="174600"/>
            </a:xfrm>
            <a:custGeom>
              <a:avLst/>
              <a:gdLst/>
              <a:ahLst/>
              <a:cxnLst/>
              <a:rect l="l" t="t" r="r" b="b"/>
              <a:pathLst>
                <a:path w="3015" h="2556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18"/>
            <p:cNvSpPr/>
            <p:nvPr/>
          </p:nvSpPr>
          <p:spPr>
            <a:xfrm>
              <a:off x="8800560" y="1056960"/>
              <a:ext cx="219960" cy="194400"/>
            </a:xfrm>
            <a:custGeom>
              <a:avLst/>
              <a:gdLst/>
              <a:ahLst/>
              <a:cxnLst/>
              <a:rect l="l" t="t" r="r" b="b"/>
              <a:pathLst>
                <a:path w="3220" h="2847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19"/>
            <p:cNvSpPr/>
            <p:nvPr/>
          </p:nvSpPr>
          <p:spPr>
            <a:xfrm>
              <a:off x="7318440" y="393480"/>
              <a:ext cx="263880" cy="134280"/>
            </a:xfrm>
            <a:custGeom>
              <a:avLst/>
              <a:gdLst/>
              <a:ahLst/>
              <a:cxnLst/>
              <a:rect l="l" t="t" r="r" b="b"/>
              <a:pathLst>
                <a:path w="3860" h="1969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0"/>
            <p:cNvSpPr/>
            <p:nvPr/>
          </p:nvSpPr>
          <p:spPr>
            <a:xfrm>
              <a:off x="8022960" y="103428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1"/>
            <p:cNvSpPr/>
            <p:nvPr/>
          </p:nvSpPr>
          <p:spPr>
            <a:xfrm>
              <a:off x="8022960" y="1034280"/>
              <a:ext cx="219960" cy="177840"/>
            </a:xfrm>
            <a:custGeom>
              <a:avLst/>
              <a:gdLst/>
              <a:ahLst/>
              <a:cxnLst/>
              <a:rect l="l" t="t" r="r" b="b"/>
              <a:pathLst>
                <a:path w="3219" h="2606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2"/>
            <p:cNvSpPr/>
            <p:nvPr/>
          </p:nvSpPr>
          <p:spPr>
            <a:xfrm>
              <a:off x="7132680" y="13032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23"/>
            <p:cNvSpPr/>
            <p:nvPr/>
          </p:nvSpPr>
          <p:spPr>
            <a:xfrm>
              <a:off x="8426160" y="1535400"/>
              <a:ext cx="238320" cy="168120"/>
            </a:xfrm>
            <a:custGeom>
              <a:avLst/>
              <a:gdLst/>
              <a:ahLst/>
              <a:cxnLst/>
              <a:rect l="l" t="t" r="r" b="b"/>
              <a:pathLst>
                <a:path w="3487" h="2465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0" name="CustomShape 24"/>
          <p:cNvSpPr/>
          <p:nvPr/>
        </p:nvSpPr>
        <p:spPr>
          <a:xfrm>
            <a:off x="8740800" y="2107440"/>
            <a:ext cx="263880" cy="134280"/>
          </a:xfrm>
          <a:custGeom>
            <a:avLst/>
            <a:gdLst/>
            <a:ahLst/>
            <a:cxnLst/>
            <a:rect l="l" t="t" r="r" b="b"/>
            <a:pathLst>
              <a:path w="3860" h="1969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PlaceHolder 2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Clique para editar o formato do texto do título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2" name="PlaceHolder 2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Clique para editar o formato do texto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2.º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3.º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 panose="020B0604020202020204"/>
              </a:rPr>
              <a:t>4.º nível da estrutura de tópicos</a:t>
            </a:r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5.º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6.º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 panose="020B0604020202020204"/>
              </a:rPr>
              <a:t>7.º nível da estrutura de tópicos</a:t>
            </a:r>
            <a:endParaRPr lang="pt-BR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2623680" y="3232101"/>
            <a:ext cx="4016520" cy="8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spcAft>
                <a:spcPts val="1600"/>
              </a:spcAft>
            </a:pPr>
            <a:r>
              <a:rPr lang="pt-BR" sz="1600" b="1" strike="noStrike" spc="-1" dirty="0" smtClean="0">
                <a:solidFill>
                  <a:srgbClr val="3D6D7F"/>
                </a:solidFill>
                <a:latin typeface="Lato"/>
                <a:ea typeface="Lato"/>
              </a:rPr>
              <a:t>Programa de Pós-graduação em Agronomia - PGAC</a:t>
            </a:r>
            <a:endParaRPr lang="pt-BR" sz="1600" b="1" strike="noStrike" spc="-1" dirty="0" smtClean="0">
              <a:solidFill>
                <a:srgbClr val="3D6D7F"/>
              </a:solidFill>
              <a:latin typeface="Lato"/>
              <a:ea typeface="Lato"/>
            </a:endParaRPr>
          </a:p>
          <a:p>
            <a:pPr algn="ctr">
              <a:lnSpc>
                <a:spcPct val="100000"/>
              </a:lnSpc>
              <a:spcAft>
                <a:spcPts val="1600"/>
              </a:spcAft>
            </a:pPr>
            <a:r>
              <a:rPr lang="pt-BR" sz="1600" b="1" strike="noStrike" spc="-1" dirty="0" smtClean="0">
                <a:solidFill>
                  <a:srgbClr val="3D6D7F"/>
                </a:solidFill>
                <a:latin typeface="Lato"/>
                <a:ea typeface="Lato"/>
              </a:rPr>
              <a:t>Coord. Adj. Prof. Dr. Murilo </a:t>
            </a:r>
            <a:r>
              <a:rPr lang="pt-BR" sz="1600" b="1" spc="-1" dirty="0" smtClean="0">
                <a:solidFill>
                  <a:srgbClr val="3D6D7F"/>
                </a:solidFill>
                <a:latin typeface="Lato"/>
                <a:ea typeface="Lato"/>
              </a:rPr>
              <a:t>Martins</a:t>
            </a:r>
            <a:endParaRPr lang="pt-BR" sz="16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Aft>
                <a:spcPts val="1600"/>
              </a:spcAft>
            </a:pPr>
            <a:endParaRPr lang="pt-BR" sz="1600" b="0" strike="noStrike" spc="-1" dirty="0">
              <a:latin typeface="Arial" panose="020B0604020202020204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2513520" y="1371696"/>
            <a:ext cx="4001040" cy="215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pt-BR" sz="2000" b="0" strike="noStrike" spc="-1" dirty="0">
                <a:solidFill>
                  <a:srgbClr val="3D6D7F"/>
                </a:solidFill>
                <a:latin typeface="Gloria Hallelujah"/>
                <a:ea typeface="Gloria Hallelujah"/>
              </a:rPr>
              <a:t>VIII Seminário Interno  de Avaliação da Pós-Graduação</a:t>
            </a:r>
            <a:br>
              <a:rPr dirty="0"/>
            </a:br>
            <a:br>
              <a:rPr dirty="0"/>
            </a:br>
            <a:r>
              <a:rPr lang="pt-BR" sz="2000" b="1" strike="noStrike" spc="-1" dirty="0">
                <a:solidFill>
                  <a:srgbClr val="0070C0"/>
                </a:solidFill>
                <a:latin typeface="Arial" panose="020B0604020202020204"/>
                <a:ea typeface="DejaVu Sans" panose="020B0603030804020204"/>
              </a:rPr>
              <a:t>Evolução do Planejamento Estratégico dos programas </a:t>
            </a:r>
            <a:r>
              <a:rPr lang="pt-BR" sz="2000" b="1" i="1" strike="noStrike" spc="-1" dirty="0">
                <a:solidFill>
                  <a:srgbClr val="0070C0"/>
                </a:solidFill>
                <a:latin typeface="Arial" panose="020B0604020202020204"/>
                <a:ea typeface="DejaVu Sans" panose="020B0603030804020204"/>
              </a:rPr>
              <a:t>stricto sensu</a:t>
            </a:r>
            <a:br>
              <a:rPr dirty="0"/>
            </a:br>
            <a:r>
              <a:rPr lang="pt-BR" sz="1400" b="1" strike="noStrike" spc="-1" dirty="0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 </a:t>
            </a:r>
            <a:r>
              <a:rPr lang="pt-BR" sz="1600" b="1" strike="noStrike" spc="-1" dirty="0">
                <a:solidFill>
                  <a:srgbClr val="3D6D7F"/>
                </a:solidFill>
                <a:latin typeface="Gloria Hallelujah"/>
                <a:ea typeface="Gloria Hallelujah"/>
              </a:rPr>
              <a:t> </a:t>
            </a:r>
            <a:endParaRPr lang="pt-BR" sz="1600" b="0" strike="noStrike" spc="-1" dirty="0">
              <a:latin typeface="Arial" panose="020B0604020202020204"/>
            </a:endParaRPr>
          </a:p>
        </p:txBody>
      </p:sp>
      <p:pic>
        <p:nvPicPr>
          <p:cNvPr id="360" name="Imagem 3"/>
          <p:cNvPicPr/>
          <p:nvPr/>
        </p:nvPicPr>
        <p:blipFill>
          <a:blip r:embed="rId1"/>
          <a:stretch>
            <a:fillRect/>
          </a:stretch>
        </p:blipFill>
        <p:spPr>
          <a:xfrm>
            <a:off x="3632760" y="4540680"/>
            <a:ext cx="1998360" cy="5295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681544" y="3442768"/>
            <a:ext cx="7574760" cy="1024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strike="noStrike" spc="-1" dirty="0">
                <a:solidFill>
                  <a:srgbClr val="000000"/>
                </a:solidFill>
                <a:latin typeface="+mj-lt"/>
                <a:ea typeface="Lato"/>
              </a:rPr>
              <a:t>Desafios e conquistas no processo de implantação do planejamento </a:t>
            </a:r>
            <a:r>
              <a:rPr lang="pt-BR" sz="1400" b="1" strike="noStrike" spc="-1" dirty="0" smtClean="0">
                <a:solidFill>
                  <a:srgbClr val="000000"/>
                </a:solidFill>
                <a:latin typeface="+mj-lt"/>
                <a:ea typeface="Lato"/>
              </a:rPr>
              <a:t>estratégico</a:t>
            </a:r>
            <a:endParaRPr lang="pt-BR" sz="1400" b="1" strike="noStrike" spc="-1" dirty="0" smtClean="0">
              <a:solidFill>
                <a:srgbClr val="000000"/>
              </a:solidFill>
              <a:latin typeface="+mj-lt"/>
              <a:ea typeface="Lato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  <a:ea typeface="Lato"/>
              </a:rPr>
              <a:t>   Atingir e atrair discentes em comparação com a oferta de pós-graduação por outras instituições </a:t>
            </a:r>
            <a:endParaRPr lang="pt-BR" sz="1200" spc="-1" dirty="0" smtClean="0">
              <a:solidFill>
                <a:srgbClr val="000000"/>
              </a:solidFill>
              <a:latin typeface="+mj-lt"/>
              <a:ea typeface="Lato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</a:rPr>
              <a:t>Aquisição de bolsas para todos discentes do programa </a:t>
            </a:r>
            <a:endParaRPr lang="pt-BR" sz="1200" spc="-1" dirty="0" smtClean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</a:rPr>
              <a:t>Permanência dos discentes e defesa das dissertações de acordo com cronograma</a:t>
            </a:r>
            <a:endParaRPr lang="pt-BR" sz="1200" spc="-1" dirty="0" smtClean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200" spc="-1" dirty="0" smtClean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400" b="0" strike="noStrike" spc="-1" dirty="0">
              <a:latin typeface="+mj-lt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2560320" y="83056"/>
            <a:ext cx="4062960" cy="67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66A2B9"/>
                </a:solidFill>
                <a:latin typeface="Gloria Hallelujah"/>
                <a:ea typeface="Gloria Hallelujah"/>
              </a:rPr>
              <a:t>Implantação do Planejamento estratégico  </a:t>
            </a:r>
            <a:endParaRPr lang="pt-BR" sz="1600" b="0" strike="noStrike" spc="-1" dirty="0">
              <a:latin typeface="Arial" panose="020B0604020202020204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567848" y="667709"/>
            <a:ext cx="7668360" cy="865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140335" algn="ctr">
              <a:lnSpc>
                <a:spcPct val="150000"/>
              </a:lnSpc>
            </a:pPr>
            <a:r>
              <a:rPr lang="pt-BR" sz="1400" b="1" strike="noStrike" spc="-1" dirty="0" smtClean="0">
                <a:solidFill>
                  <a:srgbClr val="000000"/>
                </a:solidFill>
                <a:latin typeface="Lato"/>
                <a:ea typeface="Lato"/>
              </a:rPr>
              <a:t>Resultados  obtidos com o indicador apresentado </a:t>
            </a:r>
            <a:endParaRPr lang="pt-BR" sz="1400" spc="-1" dirty="0"/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trike="noStrike" spc="-1" dirty="0" smtClean="0">
                <a:solidFill>
                  <a:srgbClr val="000000"/>
                </a:solidFill>
                <a:latin typeface="+mj-lt"/>
                <a:ea typeface="Lato"/>
              </a:rPr>
              <a:t>Redução da evasão de discentes</a:t>
            </a:r>
            <a:endParaRPr lang="pt-BR" sz="1200" strike="noStrike" spc="-1" dirty="0" smtClean="0">
              <a:solidFill>
                <a:srgbClr val="000000"/>
              </a:solidFill>
              <a:latin typeface="+mj-lt"/>
              <a:ea typeface="Lato"/>
            </a:endParaRPr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  <a:ea typeface="Lato"/>
              </a:rPr>
              <a:t>Bolsas</a:t>
            </a:r>
            <a:endParaRPr lang="pt-BR" sz="1200" spc="-1" dirty="0" smtClean="0">
              <a:solidFill>
                <a:srgbClr val="000000"/>
              </a:solidFill>
              <a:latin typeface="+mj-lt"/>
              <a:ea typeface="Lato"/>
            </a:endParaRPr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trike="noStrike" spc="-1" dirty="0" smtClean="0">
                <a:solidFill>
                  <a:srgbClr val="000000"/>
                </a:solidFill>
                <a:latin typeface="+mj-lt"/>
                <a:ea typeface="Lato"/>
              </a:rPr>
              <a:t>Ingresso no programa de discentes de diversos estados  </a:t>
            </a:r>
            <a:endParaRPr lang="pt-BR" sz="1200" strike="noStrike" spc="-1" dirty="0">
              <a:latin typeface="+mj-lt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562296" y="1884841"/>
            <a:ext cx="7787880" cy="102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457200" indent="-316865" algn="ctr">
              <a:lnSpc>
                <a:spcPct val="150000"/>
              </a:lnSpc>
            </a:pPr>
            <a:r>
              <a:rPr lang="pt-BR" sz="1400" b="1" strike="noStrike" spc="-1" dirty="0">
                <a:solidFill>
                  <a:srgbClr val="000000"/>
                </a:solidFill>
                <a:latin typeface="+mj-lt"/>
                <a:ea typeface="Lato"/>
              </a:rPr>
              <a:t>Relato do processo de </a:t>
            </a:r>
            <a:r>
              <a:rPr lang="pt-BR" sz="1400" b="1" strike="noStrike" spc="-1" dirty="0" smtClean="0">
                <a:solidFill>
                  <a:srgbClr val="000000"/>
                </a:solidFill>
                <a:latin typeface="+mj-lt"/>
                <a:ea typeface="Lato"/>
              </a:rPr>
              <a:t>implantação</a:t>
            </a:r>
            <a:endParaRPr lang="pt-BR" sz="1400" b="1" strike="noStrike" spc="-1" dirty="0" smtClean="0">
              <a:solidFill>
                <a:srgbClr val="000000"/>
              </a:solidFill>
              <a:latin typeface="+mj-lt"/>
              <a:ea typeface="Lato"/>
            </a:endParaRPr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</a:rPr>
              <a:t>Reuniões </a:t>
            </a:r>
            <a:endParaRPr lang="pt-BR" sz="1200" spc="-1" dirty="0" smtClean="0">
              <a:solidFill>
                <a:srgbClr val="000000"/>
              </a:solidFill>
              <a:latin typeface="+mj-lt"/>
            </a:endParaRPr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trike="noStrike" spc="-1" dirty="0" smtClean="0">
                <a:solidFill>
                  <a:srgbClr val="000000"/>
                </a:solidFill>
                <a:latin typeface="+mj-lt"/>
              </a:rPr>
              <a:t>Utilização de mídia eletrônicas para divulgação </a:t>
            </a:r>
            <a:endParaRPr lang="pt-BR" sz="120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</a:rPr>
              <a:t>Agilidade na comunicação (</a:t>
            </a:r>
            <a:r>
              <a:rPr lang="pt-BR" sz="1200" dirty="0" err="1"/>
              <a:t>WhatsApp</a:t>
            </a:r>
            <a:r>
              <a:rPr lang="pt-BR" sz="1200" dirty="0"/>
              <a:t> </a:t>
            </a:r>
            <a:r>
              <a:rPr lang="pt-BR" sz="1200" dirty="0" smtClean="0"/>
              <a:t>Business)</a:t>
            </a:r>
            <a:endParaRPr lang="pt-BR" sz="120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457200" indent="-316865" algn="just">
              <a:lnSpc>
                <a:spcPct val="150000"/>
              </a:lnSpc>
              <a:buFontTx/>
              <a:buChar char="-"/>
            </a:pPr>
            <a:r>
              <a:rPr lang="pt-BR" sz="1200" spc="-1" dirty="0" smtClean="0">
                <a:solidFill>
                  <a:srgbClr val="000000"/>
                </a:solidFill>
                <a:latin typeface="+mj-lt"/>
              </a:rPr>
              <a:t>Captação de recursos (bolsas)</a:t>
            </a:r>
            <a:endParaRPr lang="pt-BR" sz="1200" strike="noStrike" spc="-1" dirty="0">
              <a:latin typeface="+mj-lt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2501280" y="3247200"/>
            <a:ext cx="1549080" cy="64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6"/>
          <p:cNvSpPr/>
          <p:nvPr/>
        </p:nvSpPr>
        <p:spPr>
          <a:xfrm>
            <a:off x="2501280" y="3247200"/>
            <a:ext cx="1549080" cy="64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Table 1"/>
          <p:cNvGraphicFramePr/>
          <p:nvPr/>
        </p:nvGraphicFramePr>
        <p:xfrm>
          <a:off x="60292" y="974690"/>
          <a:ext cx="9006968" cy="4124827"/>
        </p:xfrm>
        <a:graphic>
          <a:graphicData uri="http://schemas.openxmlformats.org/drawingml/2006/table">
            <a:tbl>
              <a:tblPr/>
              <a:tblGrid>
                <a:gridCol w="1245629"/>
                <a:gridCol w="837891"/>
                <a:gridCol w="1222719"/>
                <a:gridCol w="907970"/>
                <a:gridCol w="1516996"/>
                <a:gridCol w="753626"/>
                <a:gridCol w="1051703"/>
                <a:gridCol w="751807"/>
                <a:gridCol w="718627"/>
              </a:tblGrid>
              <a:tr h="418923">
                <a:tc gridSpan="2">
                  <a:txBody>
                    <a:bodyPr/>
                    <a:lstStyle/>
                    <a:p>
                      <a:pPr algn="ctr"/>
                      <a:endParaRPr lang="pt-BR" sz="2400" dirty="0">
                        <a:latin typeface="+mj-lt"/>
                      </a:endParaRPr>
                    </a:p>
                  </a:txBody>
                  <a:tcPr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O que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Porque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Como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Onde</a:t>
                      </a:r>
                      <a:endParaRPr lang="pt-BR" sz="100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Quem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Quando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04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OBJETIVOS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META 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Descrever a ação de forma clara e RESUMIDA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Motivo e benefício da ação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Procedimento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Local da ação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Responsável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 dirty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data de Início</a:t>
                      </a:r>
                      <a:endParaRPr lang="pt-BR" sz="100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data de Término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363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Produção qualificada em periódicos</a:t>
                      </a: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 científicos </a:t>
                      </a:r>
                      <a:endParaRPr lang="pt-BR" sz="105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Proporcionar produções técnicos-científica qualificadas e</a:t>
                      </a: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 de elevado impacto </a:t>
                      </a:r>
                      <a:endParaRPr lang="pt-BR" sz="105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Entender</a:t>
                      </a: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 as dificuldades do programa e t</a:t>
                      </a: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raçar metas e estratégias para otimizar a produção científica</a:t>
                      </a: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 do programa. </a:t>
                      </a:r>
                      <a:endParaRPr lang="pt-BR" sz="105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b="0" strike="noStrike" spc="-1" dirty="0">
                        <a:latin typeface="+mj-lt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Visibilidade do</a:t>
                      </a: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 PGAC</a:t>
                      </a:r>
                      <a:endParaRPr lang="pt-BR" sz="1050" b="0" strike="noStrike" spc="-1" baseline="0" dirty="0" smtClean="0">
                        <a:solidFill>
                          <a:srgbClr val="000000"/>
                        </a:solidFill>
                        <a:latin typeface="+mj-lt"/>
                        <a:ea typeface="Arial" panose="020B0604020202020204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Elevação de conceito junto a CAPES</a:t>
                      </a:r>
                      <a:endParaRPr lang="pt-BR" sz="105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b="0" strike="noStrike" spc="-1" dirty="0">
                        <a:latin typeface="+mj-lt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Captação de recursos</a:t>
                      </a:r>
                      <a:endParaRPr lang="pt-BR" sz="1050" b="0" strike="noStrike" spc="-1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Equipamentos </a:t>
                      </a:r>
                      <a:endParaRPr lang="pt-BR" sz="1050" b="0" strike="noStrike" spc="-1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05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Interdisciplinaridade</a:t>
                      </a:r>
                      <a:endParaRPr lang="pt-BR" sz="105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Unidade de </a:t>
                      </a: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Cassilândia </a:t>
                      </a:r>
                      <a:endParaRPr lang="pt-BR" sz="105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4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Coordenação e corpo docente do PGAC</a:t>
                      </a:r>
                      <a:endParaRPr lang="pt-BR" sz="1050" b="0" strike="noStrike" spc="-1" dirty="0" smtClean="0">
                        <a:solidFill>
                          <a:srgbClr val="000000"/>
                        </a:solidFill>
                        <a:latin typeface="+mj-lt"/>
                        <a:ea typeface="Arial" panose="020B0604020202020204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strike="noStrike" spc="-1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2022</a:t>
                      </a:r>
                      <a:endParaRPr lang="pt-BR" sz="1000" b="0" strike="noStrike" spc="-1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strike="noStrik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</a:rPr>
                        <a:t>2025</a:t>
                      </a:r>
                      <a:endParaRPr lang="pt-BR" sz="1000" b="0" strike="noStrike" spc="-1" dirty="0">
                        <a:latin typeface="+mj-lt"/>
                      </a:endParaRPr>
                    </a:p>
                  </a:txBody>
                  <a:tcPr marL="1800" marR="18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1477" y="160778"/>
            <a:ext cx="265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66A2B9"/>
                </a:solidFill>
                <a:latin typeface="Gloria Hallelujah"/>
                <a:sym typeface="Gloria Hallelujah"/>
              </a:rPr>
              <a:t>Plano de Ação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9451" y="1128441"/>
          <a:ext cx="8062451" cy="3625800"/>
        </p:xfrm>
        <a:graphic>
          <a:graphicData uri="http://schemas.openxmlformats.org/drawingml/2006/table">
            <a:tbl>
              <a:tblPr/>
              <a:tblGrid>
                <a:gridCol w="4158836"/>
                <a:gridCol w="3903615"/>
              </a:tblGrid>
              <a:tr h="41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INDICADOR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Fórmulas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</a:tr>
              <a:tr h="86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Indicar qual é o indicador</a:t>
                      </a:r>
                      <a:endParaRPr lang="pt-BR" sz="14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 anchor="ctr"/>
                </a:tc>
                <a:tc vMerge="1">
                  <a:tcPr/>
                </a:tc>
              </a:tr>
              <a:tr h="2348368"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pt-BR" sz="1200" baseline="0" dirty="0" smtClean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cap="none" spc="-1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N°</a:t>
                      </a:r>
                      <a:r>
                        <a:rPr lang="pt-BR" sz="1200" b="0" i="0" u="none" strike="noStrike" cap="non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de docentes programa </a:t>
                      </a:r>
                      <a:endParaRPr lang="pt-BR" sz="1200" b="0" i="0" u="none" strike="noStrike" cap="none" spc="-1" baseline="0" dirty="0" smtClean="0">
                        <a:solidFill>
                          <a:srgbClr val="000000"/>
                        </a:solidFill>
                        <a:latin typeface="+mj-lt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pt-BR" sz="1200" b="0" i="0" u="none" strike="noStrike" cap="non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N° de artigos publicados</a:t>
                      </a:r>
                      <a:endParaRPr lang="pt-BR" sz="1200" b="0" i="0" u="none" strike="noStrike" cap="none" spc="-1" baseline="0" dirty="0" smtClean="0">
                        <a:solidFill>
                          <a:srgbClr val="000000"/>
                        </a:solidFill>
                        <a:latin typeface="+mj-lt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pt-BR" sz="1200" b="0" i="0" u="none" strike="noStrike" cap="none" spc="-1" baseline="0" dirty="0" smtClean="0">
                          <a:solidFill>
                            <a:srgbClr val="000000"/>
                          </a:solidFill>
                          <a:latin typeface="+mj-lt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 Percentual de docentes atingiu meta</a:t>
                      </a:r>
                      <a:endParaRPr lang="pt-BR" sz="1200" b="0" i="0" u="none" strike="noStrike" cap="none" spc="-1" baseline="0" dirty="0" smtClean="0">
                        <a:solidFill>
                          <a:srgbClr val="000000"/>
                        </a:solidFill>
                        <a:latin typeface="+mj-lt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0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Arial" panose="020B060402020202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Taxa publicação</a:t>
                      </a:r>
                      <a:b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pt-BR" sz="12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Tpubl</a:t>
                      </a: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.= </a:t>
                      </a:r>
                      <a:r>
                        <a:rPr kumimoji="0" lang="pt-BR" sz="12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QtdD</a:t>
                      </a: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/</a:t>
                      </a:r>
                      <a:r>
                        <a:rPr kumimoji="0" lang="pt-BR" sz="12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QntA</a:t>
                      </a: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 x 100</a:t>
                      </a:r>
                      <a:endParaRPr kumimoji="0" lang="pt-BR" sz="12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1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Em que: </a:t>
                      </a:r>
                      <a:b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pt-BR" sz="12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</a:rPr>
                        <a:t>QtdD</a:t>
                      </a: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= nº de docentes do programa</a:t>
                      </a:r>
                      <a:br>
                        <a:rPr kumimoji="0" lang="pt-BR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pt-BR" sz="12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QntA</a:t>
                      </a:r>
                      <a:r>
                        <a:rPr kumimoji="0" lang="pt-BR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" panose="020B0604020202020204"/>
                        </a:rPr>
                        <a:t> = nº total de artigos publicados</a:t>
                      </a:r>
                      <a:endParaRPr kumimoji="0" lang="pt-BR" sz="12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i="0" u="none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69" marR="1869" marT="1869" marB="0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1477" y="160778"/>
            <a:ext cx="265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66A2B9"/>
                </a:solidFill>
                <a:latin typeface="Gloria Hallelujah"/>
                <a:sym typeface="Gloria Hallelujah"/>
              </a:rPr>
              <a:t>Plano de Ação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2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dirty="0" smtClean="0"/>
              <a:t>Obrigado!</a:t>
            </a:r>
            <a:endParaRPr dirty="0"/>
          </a:p>
        </p:txBody>
      </p:sp>
      <p:sp>
        <p:nvSpPr>
          <p:cNvPr id="824" name="Google Shape;824;p52"/>
          <p:cNvSpPr/>
          <p:nvPr/>
        </p:nvSpPr>
        <p:spPr>
          <a:xfrm>
            <a:off x="634458" y="1793171"/>
            <a:ext cx="398562" cy="39900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4457" y="3814368"/>
            <a:ext cx="4671975" cy="477982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pt-BR" sz="1400" kern="0">
              <a:solidFill>
                <a:srgbClr val="FFFFFF"/>
              </a:solidFill>
              <a:sym typeface="Arial" panose="020B0604020202020204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98965" y="1843409"/>
            <a:ext cx="7295587" cy="55399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pt-BR" sz="1600" kern="0" dirty="0">
                <a:solidFill>
                  <a:srgbClr val="3D6D7F"/>
                </a:solidFill>
                <a:cs typeface="Arial" panose="020B0604020202020204"/>
                <a:sym typeface="Arial" panose="020B0604020202020204"/>
              </a:rPr>
              <a:t>https://www.facebook.com/uemspgac</a:t>
            </a:r>
            <a:r>
              <a:rPr lang="pt-BR" sz="1600" kern="0" dirty="0">
                <a:solidFill>
                  <a:srgbClr val="3D6D7F"/>
                </a:solidFill>
                <a:cs typeface="Arial" panose="020B0604020202020204"/>
                <a:sym typeface="Arial" panose="020B0604020202020204"/>
              </a:rPr>
              <a:t>/</a:t>
            </a:r>
            <a:endParaRPr lang="pt-BR" sz="1600" kern="0" dirty="0">
              <a:solidFill>
                <a:srgbClr val="3D6D7F"/>
              </a:solidFill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pt-BR" sz="1400" kern="0" dirty="0">
                <a:solidFill>
                  <a:srgbClr val="3D6D7F"/>
                </a:solidFill>
                <a:cs typeface="Arial" panose="020B0604020202020204"/>
                <a:sym typeface="Arial" panose="020B0604020202020204"/>
              </a:rPr>
              <a:t>http://www.uems.br/pos_graduacao/detalhes/agronomia-cassilandia-mestrado-academico</a:t>
            </a:r>
            <a:endParaRPr lang="pt-BR" sz="1400" kern="0" dirty="0">
              <a:solidFill>
                <a:srgbClr val="3D6D7F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457" y="2680946"/>
            <a:ext cx="406661" cy="39898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198964" y="2710426"/>
            <a:ext cx="1907917" cy="33855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pt-BR" sz="1600" kern="0" dirty="0">
                <a:solidFill>
                  <a:srgbClr val="3D6D7F"/>
                </a:solidFill>
                <a:cs typeface="Arial" panose="020B0604020202020204"/>
                <a:sym typeface="Arial" panose="020B0604020202020204"/>
              </a:rPr>
              <a:t>67 3596-7608</a:t>
            </a:r>
            <a:endParaRPr lang="pt-BR" sz="1600" kern="0" dirty="0">
              <a:solidFill>
                <a:srgbClr val="3D6D7F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5" y="3341437"/>
            <a:ext cx="499915" cy="304826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98965" y="3352832"/>
            <a:ext cx="1579278" cy="33855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pt-BR" sz="1600" kern="0" dirty="0">
                <a:solidFill>
                  <a:srgbClr val="3D6D7F"/>
                </a:solidFill>
                <a:cs typeface="Arial" panose="020B0604020202020204"/>
                <a:sym typeface="Arial" panose="020B0604020202020204"/>
              </a:rPr>
              <a:t>pgac@uems.br</a:t>
            </a:r>
            <a:endParaRPr lang="pt-BR" sz="1600" kern="0" dirty="0">
              <a:solidFill>
                <a:srgbClr val="3D6D7F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WPS Presentation</Application>
  <PresentationFormat>Apresentação na tela (16:9)</PresentationFormat>
  <Paragraphs>110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24" baseType="lpstr">
      <vt:lpstr>Arial</vt:lpstr>
      <vt:lpstr>SimSun</vt:lpstr>
      <vt:lpstr>Wingdings</vt:lpstr>
      <vt:lpstr>Arial</vt:lpstr>
      <vt:lpstr>Symbol</vt:lpstr>
      <vt:lpstr>Gloria Hallelujah</vt:lpstr>
      <vt:lpstr>Liberation Mono</vt:lpstr>
      <vt:lpstr>Lato</vt:lpstr>
      <vt:lpstr>Pacifico</vt:lpstr>
      <vt:lpstr>Source Sans Pro Semibold</vt:lpstr>
      <vt:lpstr>Fira Sans Extra Condensed Medium</vt:lpstr>
      <vt:lpstr>DejaVu Sans</vt:lpstr>
      <vt:lpstr>Calibri</vt:lpstr>
      <vt:lpstr>Microsoft YaHei</vt:lpstr>
      <vt:lpstr>Arial Unicode MS</vt:lpstr>
      <vt:lpstr>Office Theme</vt:lpstr>
      <vt:lpstr>Office Theme</vt:lpstr>
      <vt:lpstr>Office Theme</vt:lpstr>
      <vt:lpstr>Monthly Meeting by Slidesgo</vt:lpstr>
      <vt:lpstr>PowerPoint 演示文稿</vt:lpstr>
      <vt:lpstr>PowerPoint 演示文稿</vt:lpstr>
      <vt:lpstr>PowerPoint 演示文稿</vt:lpstr>
      <vt:lpstr>PowerPoint 演示文稿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de Trabalho</dc:title>
  <dc:creator>Fábio</dc:creator>
  <cp:lastModifiedBy>eduardo.faca</cp:lastModifiedBy>
  <cp:revision>50</cp:revision>
  <dcterms:created xsi:type="dcterms:W3CDTF">2022-09-14T14:43:04Z</dcterms:created>
  <dcterms:modified xsi:type="dcterms:W3CDTF">2022-09-14T14:43:20Z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  <property fmtid="{D5CDD505-2E9C-101B-9397-08002B2CF9AE}" pid="12" name="ICV">
    <vt:lpwstr>C2A0876FB8C245E4A196CD1639AA33F8</vt:lpwstr>
  </property>
  <property fmtid="{D5CDD505-2E9C-101B-9397-08002B2CF9AE}" pid="13" name="KSOProductBuildVer">
    <vt:lpwstr>1046-11.2.0.11306</vt:lpwstr>
  </property>
</Properties>
</file>