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0"/>
  </p:notesMasterIdLst>
  <p:sldIdLst>
    <p:sldId id="256" r:id="rId5"/>
    <p:sldId id="257" r:id="rId6"/>
    <p:sldId id="258" r:id="rId7"/>
    <p:sldId id="260" r:id="rId8"/>
    <p:sldId id="259" r:id="rId9"/>
  </p:sldIdLst>
  <p:sldSz cx="9144000" cy="5143500" type="screen16x9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79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7FDE9-5960-43E0-99B4-1E481D6E5836}" type="datetimeFigureOut">
              <a:rPr lang="pt-BR" smtClean="0"/>
              <a:t>18/09/2022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212CBA-CABD-4A99-B882-C27FFD0742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954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212CBA-CABD-4A99-B882-C27FFD0742AE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3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4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5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6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7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pt-B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pt-BR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6" Type="http://schemas.openxmlformats.org/officeDocument/2006/relationships/hyperlink" Target="http://bit.ly/2TtBDfr" TargetMode="Externa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5" Type="http://schemas.openxmlformats.org/officeDocument/2006/relationships/hyperlink" Target="http://bit.ly/2TyoMsr" TargetMode="Externa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Relationship Id="rId14" Type="http://schemas.openxmlformats.org/officeDocument/2006/relationships/hyperlink" Target="http://bit.ly/2Tynxth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7D5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797840" y="652320"/>
            <a:ext cx="5687640" cy="3992040"/>
          </a:xfrm>
          <a:custGeom>
            <a:avLst/>
            <a:gdLst/>
            <a:ahLst/>
            <a:cxnLst/>
            <a:rect l="l" t="t" r="r" b="b"/>
            <a:pathLst>
              <a:path w="13796" h="14030">
                <a:moveTo>
                  <a:pt x="11018" y="1"/>
                </a:moveTo>
                <a:lnTo>
                  <a:pt x="0" y="3021"/>
                </a:lnTo>
                <a:lnTo>
                  <a:pt x="2769" y="14030"/>
                </a:lnTo>
                <a:cubicBezTo>
                  <a:pt x="5639" y="13612"/>
                  <a:pt x="8500" y="13135"/>
                  <a:pt x="11353" y="12608"/>
                </a:cubicBezTo>
                <a:cubicBezTo>
                  <a:pt x="11294" y="11771"/>
                  <a:pt x="11244" y="10935"/>
                  <a:pt x="11202" y="10098"/>
                </a:cubicBezTo>
                <a:cubicBezTo>
                  <a:pt x="12064" y="9789"/>
                  <a:pt x="12925" y="9504"/>
                  <a:pt x="13795" y="9245"/>
                </a:cubicBezTo>
                <a:cubicBezTo>
                  <a:pt x="12917" y="9128"/>
                  <a:pt x="12039" y="9036"/>
                  <a:pt x="11152" y="8985"/>
                </a:cubicBezTo>
                <a:cubicBezTo>
                  <a:pt x="11018" y="5999"/>
                  <a:pt x="10976" y="3004"/>
                  <a:pt x="11018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CustomShape 2"/>
          <p:cNvSpPr/>
          <p:nvPr/>
        </p:nvSpPr>
        <p:spPr>
          <a:xfrm>
            <a:off x="2243520" y="709200"/>
            <a:ext cx="5466960" cy="3684240"/>
          </a:xfrm>
          <a:custGeom>
            <a:avLst/>
            <a:gdLst/>
            <a:ahLst/>
            <a:cxnLst/>
            <a:rect l="l" t="t" r="r" b="b"/>
            <a:pathLst>
              <a:path w="13261" h="13189">
                <a:moveTo>
                  <a:pt x="11288" y="337"/>
                </a:moveTo>
                <a:cubicBezTo>
                  <a:pt x="10886" y="3230"/>
                  <a:pt x="10563" y="6138"/>
                  <a:pt x="10326" y="9047"/>
                </a:cubicBezTo>
                <a:lnTo>
                  <a:pt x="10326" y="9047"/>
                </a:lnTo>
                <a:cubicBezTo>
                  <a:pt x="10302" y="9119"/>
                  <a:pt x="10324" y="9201"/>
                  <a:pt x="10411" y="9227"/>
                </a:cubicBezTo>
                <a:lnTo>
                  <a:pt x="10411" y="9227"/>
                </a:lnTo>
                <a:cubicBezTo>
                  <a:pt x="10424" y="9231"/>
                  <a:pt x="10437" y="9234"/>
                  <a:pt x="10451" y="9235"/>
                </a:cubicBezTo>
                <a:lnTo>
                  <a:pt x="10451" y="9235"/>
                </a:lnTo>
                <a:cubicBezTo>
                  <a:pt x="11077" y="9356"/>
                  <a:pt x="11699" y="9489"/>
                  <a:pt x="12316" y="9639"/>
                </a:cubicBezTo>
                <a:lnTo>
                  <a:pt x="12316" y="9639"/>
                </a:lnTo>
                <a:cubicBezTo>
                  <a:pt x="11658" y="9760"/>
                  <a:pt x="11003" y="9893"/>
                  <a:pt x="10349" y="10035"/>
                </a:cubicBezTo>
                <a:cubicBezTo>
                  <a:pt x="10282" y="10060"/>
                  <a:pt x="10232" y="10118"/>
                  <a:pt x="10232" y="10194"/>
                </a:cubicBezTo>
                <a:cubicBezTo>
                  <a:pt x="10177" y="10980"/>
                  <a:pt x="10122" y="11767"/>
                  <a:pt x="10073" y="12553"/>
                </a:cubicBezTo>
                <a:lnTo>
                  <a:pt x="10073" y="12553"/>
                </a:lnTo>
                <a:cubicBezTo>
                  <a:pt x="7267" y="12713"/>
                  <a:pt x="4468" y="12818"/>
                  <a:pt x="1662" y="12876"/>
                </a:cubicBezTo>
                <a:lnTo>
                  <a:pt x="1662" y="12876"/>
                </a:lnTo>
                <a:cubicBezTo>
                  <a:pt x="1214" y="9210"/>
                  <a:pt x="774" y="5551"/>
                  <a:pt x="334" y="1893"/>
                </a:cubicBezTo>
                <a:lnTo>
                  <a:pt x="334" y="1893"/>
                </a:lnTo>
                <a:lnTo>
                  <a:pt x="11288" y="337"/>
                </a:lnTo>
                <a:close/>
                <a:moveTo>
                  <a:pt x="11464" y="0"/>
                </a:moveTo>
                <a:cubicBezTo>
                  <a:pt x="11452" y="0"/>
                  <a:pt x="11440" y="1"/>
                  <a:pt x="11428" y="4"/>
                </a:cubicBezTo>
                <a:lnTo>
                  <a:pt x="117" y="1610"/>
                </a:lnTo>
                <a:cubicBezTo>
                  <a:pt x="50" y="1627"/>
                  <a:pt x="0" y="1686"/>
                  <a:pt x="9" y="1761"/>
                </a:cubicBezTo>
                <a:cubicBezTo>
                  <a:pt x="460" y="5517"/>
                  <a:pt x="912" y="9273"/>
                  <a:pt x="1364" y="13038"/>
                </a:cubicBezTo>
                <a:cubicBezTo>
                  <a:pt x="1364" y="13122"/>
                  <a:pt x="1439" y="13189"/>
                  <a:pt x="1523" y="13189"/>
                </a:cubicBezTo>
                <a:cubicBezTo>
                  <a:pt x="4426" y="13130"/>
                  <a:pt x="7320" y="13021"/>
                  <a:pt x="10223" y="12854"/>
                </a:cubicBezTo>
                <a:cubicBezTo>
                  <a:pt x="10307" y="12854"/>
                  <a:pt x="10374" y="12787"/>
                  <a:pt x="10374" y="12703"/>
                </a:cubicBezTo>
                <a:cubicBezTo>
                  <a:pt x="10421" y="11909"/>
                  <a:pt x="10477" y="11116"/>
                  <a:pt x="10532" y="10322"/>
                </a:cubicBezTo>
                <a:lnTo>
                  <a:pt x="10532" y="10322"/>
                </a:lnTo>
                <a:cubicBezTo>
                  <a:pt x="11386" y="10130"/>
                  <a:pt x="12240" y="9962"/>
                  <a:pt x="13101" y="9817"/>
                </a:cubicBezTo>
                <a:cubicBezTo>
                  <a:pt x="13260" y="9792"/>
                  <a:pt x="13243" y="9549"/>
                  <a:pt x="13101" y="9516"/>
                </a:cubicBezTo>
                <a:cubicBezTo>
                  <a:pt x="12290" y="9301"/>
                  <a:pt x="11471" y="9117"/>
                  <a:pt x="10645" y="8955"/>
                </a:cubicBezTo>
                <a:lnTo>
                  <a:pt x="10645" y="8955"/>
                </a:lnTo>
                <a:cubicBezTo>
                  <a:pt x="10894" y="6022"/>
                  <a:pt x="11217" y="3105"/>
                  <a:pt x="11629" y="197"/>
                </a:cubicBezTo>
                <a:cubicBezTo>
                  <a:pt x="11651" y="92"/>
                  <a:pt x="11566" y="0"/>
                  <a:pt x="1146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114840" y="134640"/>
            <a:ext cx="1762560" cy="1887840"/>
            <a:chOff x="114840" y="134640"/>
            <a:chExt cx="1762560" cy="1887840"/>
          </a:xfrm>
        </p:grpSpPr>
        <p:sp>
          <p:nvSpPr>
            <p:cNvPr id="3" name="CustomShape 4"/>
            <p:cNvSpPr/>
            <p:nvPr/>
          </p:nvSpPr>
          <p:spPr>
            <a:xfrm rot="16200000">
              <a:off x="105480" y="13910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16200000">
              <a:off x="9360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" name="CustomShape 6"/>
            <p:cNvSpPr/>
            <p:nvPr/>
          </p:nvSpPr>
          <p:spPr>
            <a:xfrm rot="16200000">
              <a:off x="1202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" name="CustomShape 7"/>
            <p:cNvSpPr/>
            <p:nvPr/>
          </p:nvSpPr>
          <p:spPr>
            <a:xfrm rot="16200000">
              <a:off x="1242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" name="CustomShape 8"/>
            <p:cNvSpPr/>
            <p:nvPr/>
          </p:nvSpPr>
          <p:spPr>
            <a:xfrm rot="16200000">
              <a:off x="339840" y="118656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 rot="16200000">
              <a:off x="324360" y="7452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 rot="16200000">
              <a:off x="345600" y="389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0" name="CustomShape 11"/>
            <p:cNvSpPr/>
            <p:nvPr/>
          </p:nvSpPr>
          <p:spPr>
            <a:xfrm rot="16200000">
              <a:off x="558000" y="93312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" name="CustomShape 12"/>
            <p:cNvSpPr/>
            <p:nvPr/>
          </p:nvSpPr>
          <p:spPr>
            <a:xfrm rot="16200000">
              <a:off x="584640" y="52200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" name="CustomShape 13"/>
            <p:cNvSpPr/>
            <p:nvPr/>
          </p:nvSpPr>
          <p:spPr>
            <a:xfrm rot="16200000">
              <a:off x="58824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" name="CustomShape 14"/>
            <p:cNvSpPr/>
            <p:nvPr/>
          </p:nvSpPr>
          <p:spPr>
            <a:xfrm rot="16200000">
              <a:off x="804240" y="118656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" name="CustomShape 15"/>
            <p:cNvSpPr/>
            <p:nvPr/>
          </p:nvSpPr>
          <p:spPr>
            <a:xfrm rot="16200000">
              <a:off x="788400" y="7452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" name="CustomShape 16"/>
            <p:cNvSpPr/>
            <p:nvPr/>
          </p:nvSpPr>
          <p:spPr>
            <a:xfrm rot="16200000">
              <a:off x="810000" y="3895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" name="CustomShape 17"/>
            <p:cNvSpPr/>
            <p:nvPr/>
          </p:nvSpPr>
          <p:spPr>
            <a:xfrm rot="16200000">
              <a:off x="569880" y="1390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" name="CustomShape 18"/>
            <p:cNvSpPr/>
            <p:nvPr/>
          </p:nvSpPr>
          <p:spPr>
            <a:xfrm rot="16200000">
              <a:off x="558000" y="93312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" name="CustomShape 19"/>
            <p:cNvSpPr/>
            <p:nvPr/>
          </p:nvSpPr>
          <p:spPr>
            <a:xfrm rot="16200000">
              <a:off x="584640" y="52200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9" name="CustomShape 20"/>
            <p:cNvSpPr/>
            <p:nvPr/>
          </p:nvSpPr>
          <p:spPr>
            <a:xfrm rot="16200000">
              <a:off x="58824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0" name="CustomShape 21"/>
            <p:cNvSpPr/>
            <p:nvPr/>
          </p:nvSpPr>
          <p:spPr>
            <a:xfrm rot="16200000">
              <a:off x="804240" y="118656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1" name="CustomShape 22"/>
            <p:cNvSpPr/>
            <p:nvPr/>
          </p:nvSpPr>
          <p:spPr>
            <a:xfrm rot="16200000">
              <a:off x="788400" y="7452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" name="CustomShape 23"/>
            <p:cNvSpPr/>
            <p:nvPr/>
          </p:nvSpPr>
          <p:spPr>
            <a:xfrm rot="16200000">
              <a:off x="810000" y="3895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" name="CustomShape 24"/>
            <p:cNvSpPr/>
            <p:nvPr/>
          </p:nvSpPr>
          <p:spPr>
            <a:xfrm rot="16200000">
              <a:off x="10490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" name="CustomShape 25"/>
            <p:cNvSpPr/>
            <p:nvPr/>
          </p:nvSpPr>
          <p:spPr>
            <a:xfrm rot="16200000">
              <a:off x="10530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5" name="CustomShape 26"/>
            <p:cNvSpPr/>
            <p:nvPr/>
          </p:nvSpPr>
          <p:spPr>
            <a:xfrm rot="16200000">
              <a:off x="1252440" y="745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6" name="CustomShape 27"/>
            <p:cNvSpPr/>
            <p:nvPr/>
          </p:nvSpPr>
          <p:spPr>
            <a:xfrm rot="16200000">
              <a:off x="1274400" y="389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7" name="CustomShape 28"/>
            <p:cNvSpPr/>
            <p:nvPr/>
          </p:nvSpPr>
          <p:spPr>
            <a:xfrm rot="10636200">
              <a:off x="1610280" y="21456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8" name="CustomShape 29"/>
            <p:cNvSpPr/>
            <p:nvPr/>
          </p:nvSpPr>
          <p:spPr>
            <a:xfrm rot="16200000">
              <a:off x="1049040" y="52200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" name="CustomShape 30"/>
            <p:cNvSpPr/>
            <p:nvPr/>
          </p:nvSpPr>
          <p:spPr>
            <a:xfrm rot="16200000">
              <a:off x="1053000" y="14724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" name="CustomShape 31"/>
            <p:cNvSpPr/>
            <p:nvPr/>
          </p:nvSpPr>
          <p:spPr>
            <a:xfrm rot="16200000">
              <a:off x="1252440" y="745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" name="CustomShape 32"/>
            <p:cNvSpPr/>
            <p:nvPr/>
          </p:nvSpPr>
          <p:spPr>
            <a:xfrm rot="16200000">
              <a:off x="569880" y="1390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2" name="CustomShape 33"/>
            <p:cNvSpPr/>
            <p:nvPr/>
          </p:nvSpPr>
          <p:spPr>
            <a:xfrm rot="16200000">
              <a:off x="337680" y="163764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3" name="CustomShape 34"/>
            <p:cNvSpPr/>
            <p:nvPr/>
          </p:nvSpPr>
          <p:spPr>
            <a:xfrm rot="16200000">
              <a:off x="102204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4" name="CustomShape 35"/>
            <p:cNvSpPr/>
            <p:nvPr/>
          </p:nvSpPr>
          <p:spPr>
            <a:xfrm rot="16200000">
              <a:off x="1022040" y="93312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5" name="CustomShape 36"/>
            <p:cNvSpPr/>
            <p:nvPr/>
          </p:nvSpPr>
          <p:spPr>
            <a:xfrm rot="16200000">
              <a:off x="104040" y="1819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6" name="CustomShape 37"/>
            <p:cNvSpPr/>
            <p:nvPr/>
          </p:nvSpPr>
          <p:spPr>
            <a:xfrm rot="16200000">
              <a:off x="1509120" y="52524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7" name="Group 38"/>
          <p:cNvGrpSpPr/>
          <p:nvPr/>
        </p:nvGrpSpPr>
        <p:grpSpPr>
          <a:xfrm>
            <a:off x="7167960" y="3021480"/>
            <a:ext cx="1762920" cy="1888560"/>
            <a:chOff x="7167960" y="3021480"/>
            <a:chExt cx="1762920" cy="1888560"/>
          </a:xfrm>
        </p:grpSpPr>
        <p:sp>
          <p:nvSpPr>
            <p:cNvPr id="38" name="CustomShape 39"/>
            <p:cNvSpPr/>
            <p:nvPr/>
          </p:nvSpPr>
          <p:spPr>
            <a:xfrm rot="5400000">
              <a:off x="8676000" y="3518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9" name="CustomShape 40"/>
            <p:cNvSpPr/>
            <p:nvPr/>
          </p:nvSpPr>
          <p:spPr>
            <a:xfrm rot="5400000">
              <a:off x="873180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0" name="CustomShape 41"/>
            <p:cNvSpPr/>
            <p:nvPr/>
          </p:nvSpPr>
          <p:spPr>
            <a:xfrm rot="5400000">
              <a:off x="87192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1" name="CustomShape 42"/>
            <p:cNvSpPr/>
            <p:nvPr/>
          </p:nvSpPr>
          <p:spPr>
            <a:xfrm rot="5400000">
              <a:off x="87012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2" name="CustomShape 43"/>
            <p:cNvSpPr/>
            <p:nvPr/>
          </p:nvSpPr>
          <p:spPr>
            <a:xfrm rot="5400000">
              <a:off x="8467560" y="368928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3" name="CustomShape 44"/>
            <p:cNvSpPr/>
            <p:nvPr/>
          </p:nvSpPr>
          <p:spPr>
            <a:xfrm rot="5400000">
              <a:off x="8465760" y="41076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4" name="CustomShape 45"/>
            <p:cNvSpPr/>
            <p:nvPr/>
          </p:nvSpPr>
          <p:spPr>
            <a:xfrm rot="5400000">
              <a:off x="8465400" y="448668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5" name="CustomShape 46"/>
            <p:cNvSpPr/>
            <p:nvPr/>
          </p:nvSpPr>
          <p:spPr>
            <a:xfrm rot="5400000">
              <a:off x="8267760" y="393300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6" name="CustomShape 47"/>
            <p:cNvSpPr/>
            <p:nvPr/>
          </p:nvSpPr>
          <p:spPr>
            <a:xfrm rot="5400000">
              <a:off x="8255160" y="434772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7" name="CustomShape 48"/>
            <p:cNvSpPr/>
            <p:nvPr/>
          </p:nvSpPr>
          <p:spPr>
            <a:xfrm rot="5400000">
              <a:off x="823716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8" name="CustomShape 49"/>
            <p:cNvSpPr/>
            <p:nvPr/>
          </p:nvSpPr>
          <p:spPr>
            <a:xfrm rot="5400000">
              <a:off x="8002800" y="36892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9" name="CustomShape 50"/>
            <p:cNvSpPr/>
            <p:nvPr/>
          </p:nvSpPr>
          <p:spPr>
            <a:xfrm rot="5400000">
              <a:off x="8001360" y="41076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0" name="CustomShape 51"/>
            <p:cNvSpPr/>
            <p:nvPr/>
          </p:nvSpPr>
          <p:spPr>
            <a:xfrm rot="5400000">
              <a:off x="8001360" y="448704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1" name="CustomShape 52"/>
            <p:cNvSpPr/>
            <p:nvPr/>
          </p:nvSpPr>
          <p:spPr>
            <a:xfrm rot="5400000">
              <a:off x="8211600" y="35190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2" name="CustomShape 53"/>
            <p:cNvSpPr/>
            <p:nvPr/>
          </p:nvSpPr>
          <p:spPr>
            <a:xfrm rot="5400000">
              <a:off x="8267760" y="393300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3" name="CustomShape 54"/>
            <p:cNvSpPr/>
            <p:nvPr/>
          </p:nvSpPr>
          <p:spPr>
            <a:xfrm rot="5400000">
              <a:off x="8255160" y="434772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4" name="CustomShape 55"/>
            <p:cNvSpPr/>
            <p:nvPr/>
          </p:nvSpPr>
          <p:spPr>
            <a:xfrm rot="5400000">
              <a:off x="823716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5" name="CustomShape 56"/>
            <p:cNvSpPr/>
            <p:nvPr/>
          </p:nvSpPr>
          <p:spPr>
            <a:xfrm rot="5400000">
              <a:off x="8002800" y="36892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6" name="CustomShape 57"/>
            <p:cNvSpPr/>
            <p:nvPr/>
          </p:nvSpPr>
          <p:spPr>
            <a:xfrm rot="5400000">
              <a:off x="8001360" y="41076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7" name="CustomShape 58"/>
            <p:cNvSpPr/>
            <p:nvPr/>
          </p:nvSpPr>
          <p:spPr>
            <a:xfrm rot="5400000">
              <a:off x="8001360" y="448704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8" name="CustomShape 59"/>
            <p:cNvSpPr/>
            <p:nvPr/>
          </p:nvSpPr>
          <p:spPr>
            <a:xfrm rot="5400000">
              <a:off x="77904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59" name="CustomShape 60"/>
            <p:cNvSpPr/>
            <p:nvPr/>
          </p:nvSpPr>
          <p:spPr>
            <a:xfrm rot="5400000">
              <a:off x="77724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0" name="CustomShape 61"/>
            <p:cNvSpPr/>
            <p:nvPr/>
          </p:nvSpPr>
          <p:spPr>
            <a:xfrm rot="5400000">
              <a:off x="7537320" y="41079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1" name="CustomShape 62"/>
            <p:cNvSpPr/>
            <p:nvPr/>
          </p:nvSpPr>
          <p:spPr>
            <a:xfrm rot="5400000">
              <a:off x="7536600" y="448668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2" name="CustomShape 63"/>
            <p:cNvSpPr/>
            <p:nvPr/>
          </p:nvSpPr>
          <p:spPr>
            <a:xfrm rot="21436200">
              <a:off x="7170840" y="469476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3" name="CustomShape 64"/>
            <p:cNvSpPr/>
            <p:nvPr/>
          </p:nvSpPr>
          <p:spPr>
            <a:xfrm rot="5400000">
              <a:off x="7790400" y="434736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4" name="CustomShape 65"/>
            <p:cNvSpPr/>
            <p:nvPr/>
          </p:nvSpPr>
          <p:spPr>
            <a:xfrm rot="5400000">
              <a:off x="7772400" y="470268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5" name="CustomShape 66"/>
            <p:cNvSpPr/>
            <p:nvPr/>
          </p:nvSpPr>
          <p:spPr>
            <a:xfrm rot="5400000">
              <a:off x="7537320" y="41079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6" name="CustomShape 67"/>
            <p:cNvSpPr/>
            <p:nvPr/>
          </p:nvSpPr>
          <p:spPr>
            <a:xfrm rot="5400000">
              <a:off x="8211600" y="351900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7" name="CustomShape 68"/>
            <p:cNvSpPr/>
            <p:nvPr/>
          </p:nvSpPr>
          <p:spPr>
            <a:xfrm rot="5400000">
              <a:off x="8444160" y="327240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8" name="CustomShape 69"/>
            <p:cNvSpPr/>
            <p:nvPr/>
          </p:nvSpPr>
          <p:spPr>
            <a:xfrm rot="5400000">
              <a:off x="780336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69" name="CustomShape 70"/>
            <p:cNvSpPr/>
            <p:nvPr/>
          </p:nvSpPr>
          <p:spPr>
            <a:xfrm rot="5400000">
              <a:off x="7803360" y="393300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0" name="CustomShape 71"/>
            <p:cNvSpPr/>
            <p:nvPr/>
          </p:nvSpPr>
          <p:spPr>
            <a:xfrm rot="5400000">
              <a:off x="8703000" y="3056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1" name="CustomShape 72"/>
            <p:cNvSpPr/>
            <p:nvPr/>
          </p:nvSpPr>
          <p:spPr>
            <a:xfrm rot="5400000">
              <a:off x="7297920" y="43506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2" name="CustomShape 73"/>
          <p:cNvSpPr/>
          <p:nvPr/>
        </p:nvSpPr>
        <p:spPr>
          <a:xfrm rot="7631400">
            <a:off x="7611480" y="198000"/>
            <a:ext cx="1086840" cy="81036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73" name="Group 74"/>
          <p:cNvGrpSpPr/>
          <p:nvPr/>
        </p:nvGrpSpPr>
        <p:grpSpPr>
          <a:xfrm>
            <a:off x="-110880" y="3994920"/>
            <a:ext cx="2216160" cy="795600"/>
            <a:chOff x="-110880" y="3994920"/>
            <a:chExt cx="2216160" cy="795600"/>
          </a:xfrm>
        </p:grpSpPr>
        <p:sp>
          <p:nvSpPr>
            <p:cNvPr id="74" name="CustomShape 75"/>
            <p:cNvSpPr/>
            <p:nvPr/>
          </p:nvSpPr>
          <p:spPr>
            <a:xfrm>
              <a:off x="-110160" y="3994920"/>
              <a:ext cx="503280" cy="54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5" name="CustomShape 76"/>
            <p:cNvSpPr/>
            <p:nvPr/>
          </p:nvSpPr>
          <p:spPr>
            <a:xfrm>
              <a:off x="-110880" y="4129920"/>
              <a:ext cx="1027080" cy="8208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6" name="CustomShape 77"/>
            <p:cNvSpPr/>
            <p:nvPr/>
          </p:nvSpPr>
          <p:spPr>
            <a:xfrm>
              <a:off x="-109800" y="4317120"/>
              <a:ext cx="1488240" cy="7956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7" name="CustomShape 78"/>
            <p:cNvSpPr/>
            <p:nvPr/>
          </p:nvSpPr>
          <p:spPr>
            <a:xfrm>
              <a:off x="-108360" y="4479120"/>
              <a:ext cx="1858680" cy="763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78" name="CustomShape 79"/>
            <p:cNvSpPr/>
            <p:nvPr/>
          </p:nvSpPr>
          <p:spPr>
            <a:xfrm>
              <a:off x="-109440" y="4663800"/>
              <a:ext cx="2214720" cy="12672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79" name="CustomShape 80"/>
          <p:cNvSpPr/>
          <p:nvPr/>
        </p:nvSpPr>
        <p:spPr>
          <a:xfrm>
            <a:off x="3095280" y="3246120"/>
            <a:ext cx="2390760" cy="107280"/>
          </a:xfrm>
          <a:custGeom>
            <a:avLst/>
            <a:gdLst/>
            <a:ahLst/>
            <a:cxnLst/>
            <a:rect l="l" t="t" r="r" b="b"/>
            <a:pathLst>
              <a:path w="15953" h="747">
                <a:moveTo>
                  <a:pt x="14696" y="0"/>
                </a:moveTo>
                <a:cubicBezTo>
                  <a:pt x="13740" y="0"/>
                  <a:pt x="12771" y="77"/>
                  <a:pt x="11829" y="95"/>
                </a:cubicBezTo>
                <a:cubicBezTo>
                  <a:pt x="10507" y="119"/>
                  <a:pt x="9172" y="155"/>
                  <a:pt x="7850" y="179"/>
                </a:cubicBezTo>
                <a:cubicBezTo>
                  <a:pt x="6564" y="191"/>
                  <a:pt x="5278" y="215"/>
                  <a:pt x="3991" y="227"/>
                </a:cubicBezTo>
                <a:cubicBezTo>
                  <a:pt x="3882" y="228"/>
                  <a:pt x="3773" y="228"/>
                  <a:pt x="3664" y="228"/>
                </a:cubicBezTo>
                <a:cubicBezTo>
                  <a:pt x="3250" y="228"/>
                  <a:pt x="2833" y="223"/>
                  <a:pt x="2417" y="223"/>
                </a:cubicBezTo>
                <a:cubicBezTo>
                  <a:pt x="1671" y="223"/>
                  <a:pt x="926" y="242"/>
                  <a:pt x="193" y="347"/>
                </a:cubicBezTo>
                <a:cubicBezTo>
                  <a:pt x="0" y="371"/>
                  <a:pt x="85" y="624"/>
                  <a:pt x="229" y="648"/>
                </a:cubicBezTo>
                <a:cubicBezTo>
                  <a:pt x="807" y="724"/>
                  <a:pt x="1396" y="746"/>
                  <a:pt x="1985" y="746"/>
                </a:cubicBezTo>
                <a:cubicBezTo>
                  <a:pt x="2694" y="746"/>
                  <a:pt x="3404" y="714"/>
                  <a:pt x="4100" y="708"/>
                </a:cubicBezTo>
                <a:cubicBezTo>
                  <a:pt x="5386" y="684"/>
                  <a:pt x="6672" y="672"/>
                  <a:pt x="7970" y="648"/>
                </a:cubicBezTo>
                <a:cubicBezTo>
                  <a:pt x="9220" y="624"/>
                  <a:pt x="10471" y="600"/>
                  <a:pt x="11721" y="576"/>
                </a:cubicBezTo>
                <a:cubicBezTo>
                  <a:pt x="13031" y="540"/>
                  <a:pt x="14390" y="600"/>
                  <a:pt x="15700" y="419"/>
                </a:cubicBezTo>
                <a:cubicBezTo>
                  <a:pt x="15940" y="395"/>
                  <a:pt x="15952" y="59"/>
                  <a:pt x="15700" y="35"/>
                </a:cubicBezTo>
                <a:cubicBezTo>
                  <a:pt x="15368" y="10"/>
                  <a:pt x="15033" y="0"/>
                  <a:pt x="146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0" name="CustomShape 81"/>
          <p:cNvSpPr/>
          <p:nvPr/>
        </p:nvSpPr>
        <p:spPr>
          <a:xfrm rot="7631400">
            <a:off x="8199360" y="885600"/>
            <a:ext cx="725760" cy="541440"/>
          </a:xfrm>
          <a:custGeom>
            <a:avLst/>
            <a:gdLst/>
            <a:ahLst/>
            <a:cxnLst/>
            <a:rect l="l" t="t" r="r" b="b"/>
            <a:pathLst>
              <a:path w="3740" h="2790">
                <a:moveTo>
                  <a:pt x="1666" y="1"/>
                </a:moveTo>
                <a:cubicBezTo>
                  <a:pt x="1534" y="1"/>
                  <a:pt x="1401" y="88"/>
                  <a:pt x="1395" y="262"/>
                </a:cubicBezTo>
                <a:cubicBezTo>
                  <a:pt x="1383" y="370"/>
                  <a:pt x="1383" y="478"/>
                  <a:pt x="1383" y="587"/>
                </a:cubicBezTo>
                <a:cubicBezTo>
                  <a:pt x="987" y="599"/>
                  <a:pt x="590" y="623"/>
                  <a:pt x="217" y="683"/>
                </a:cubicBezTo>
                <a:cubicBezTo>
                  <a:pt x="1" y="707"/>
                  <a:pt x="1" y="983"/>
                  <a:pt x="217" y="1007"/>
                </a:cubicBezTo>
                <a:cubicBezTo>
                  <a:pt x="590" y="1055"/>
                  <a:pt x="987" y="1079"/>
                  <a:pt x="1383" y="1091"/>
                </a:cubicBezTo>
                <a:cubicBezTo>
                  <a:pt x="1395" y="1596"/>
                  <a:pt x="1431" y="2089"/>
                  <a:pt x="1455" y="2582"/>
                </a:cubicBezTo>
                <a:cubicBezTo>
                  <a:pt x="1461" y="2720"/>
                  <a:pt x="1564" y="2789"/>
                  <a:pt x="1666" y="2789"/>
                </a:cubicBezTo>
                <a:cubicBezTo>
                  <a:pt x="1768" y="2789"/>
                  <a:pt x="1870" y="2720"/>
                  <a:pt x="1876" y="2582"/>
                </a:cubicBezTo>
                <a:cubicBezTo>
                  <a:pt x="1900" y="2101"/>
                  <a:pt x="1936" y="1596"/>
                  <a:pt x="1948" y="1103"/>
                </a:cubicBezTo>
                <a:cubicBezTo>
                  <a:pt x="2441" y="1103"/>
                  <a:pt x="2934" y="1091"/>
                  <a:pt x="3415" y="1091"/>
                </a:cubicBezTo>
                <a:cubicBezTo>
                  <a:pt x="3419" y="1092"/>
                  <a:pt x="3422" y="1092"/>
                  <a:pt x="3426" y="1092"/>
                </a:cubicBezTo>
                <a:cubicBezTo>
                  <a:pt x="3739" y="1092"/>
                  <a:pt x="3736" y="587"/>
                  <a:pt x="3415" y="587"/>
                </a:cubicBezTo>
                <a:lnTo>
                  <a:pt x="1948" y="587"/>
                </a:lnTo>
                <a:cubicBezTo>
                  <a:pt x="1948" y="478"/>
                  <a:pt x="1948" y="370"/>
                  <a:pt x="1936" y="262"/>
                </a:cubicBezTo>
                <a:cubicBezTo>
                  <a:pt x="1930" y="88"/>
                  <a:pt x="1798" y="1"/>
                  <a:pt x="1666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1" name="PlaceHolder 82"/>
          <p:cNvSpPr>
            <a:spLocks noGrp="1"/>
          </p:cNvSpPr>
          <p:nvPr>
            <p:ph type="title"/>
          </p:nvPr>
        </p:nvSpPr>
        <p:spPr>
          <a:xfrm>
            <a:off x="585720" y="796320"/>
            <a:ext cx="4975920" cy="8589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82" name="PlaceHolder 8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roup 1"/>
          <p:cNvGrpSpPr/>
          <p:nvPr/>
        </p:nvGrpSpPr>
        <p:grpSpPr>
          <a:xfrm>
            <a:off x="153360" y="3234960"/>
            <a:ext cx="1887840" cy="1762920"/>
            <a:chOff x="153360" y="3234960"/>
            <a:chExt cx="1887840" cy="1762920"/>
          </a:xfrm>
        </p:grpSpPr>
        <p:sp>
          <p:nvSpPr>
            <p:cNvPr id="120" name="CustomShape 2"/>
            <p:cNvSpPr/>
            <p:nvPr/>
          </p:nvSpPr>
          <p:spPr>
            <a:xfrm rot="10800000">
              <a:off x="1344960" y="480780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1" name="CustomShape 3"/>
            <p:cNvSpPr/>
            <p:nvPr/>
          </p:nvSpPr>
          <p:spPr>
            <a:xfrm rot="10800000">
              <a:off x="930960" y="48200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2" name="CustomShape 4"/>
            <p:cNvSpPr/>
            <p:nvPr/>
          </p:nvSpPr>
          <p:spPr>
            <a:xfrm rot="10800000">
              <a:off x="525600" y="48016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3" name="CustomShape 5"/>
            <p:cNvSpPr/>
            <p:nvPr/>
          </p:nvSpPr>
          <p:spPr>
            <a:xfrm rot="10800000">
              <a:off x="153360" y="4781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4" name="CustomShape 6"/>
            <p:cNvSpPr/>
            <p:nvPr/>
          </p:nvSpPr>
          <p:spPr>
            <a:xfrm rot="10800000">
              <a:off x="1170720" y="456912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5" name="CustomShape 7"/>
            <p:cNvSpPr/>
            <p:nvPr/>
          </p:nvSpPr>
          <p:spPr>
            <a:xfrm rot="10800000">
              <a:off x="732240" y="456444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6" name="CustomShape 8"/>
            <p:cNvSpPr/>
            <p:nvPr/>
          </p:nvSpPr>
          <p:spPr>
            <a:xfrm rot="10800000">
              <a:off x="375120" y="45651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7" name="CustomShape 9"/>
            <p:cNvSpPr/>
            <p:nvPr/>
          </p:nvSpPr>
          <p:spPr>
            <a:xfrm rot="10800000">
              <a:off x="930960" y="43552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8" name="CustomShape 10"/>
            <p:cNvSpPr/>
            <p:nvPr/>
          </p:nvSpPr>
          <p:spPr>
            <a:xfrm rot="10800000">
              <a:off x="525240" y="433764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29" name="CustomShape 11"/>
            <p:cNvSpPr/>
            <p:nvPr/>
          </p:nvSpPr>
          <p:spPr>
            <a:xfrm rot="10800000">
              <a:off x="153360" y="43167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0" name="CustomShape 12"/>
            <p:cNvSpPr/>
            <p:nvPr/>
          </p:nvSpPr>
          <p:spPr>
            <a:xfrm rot="10800000">
              <a:off x="1170720" y="4105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1" name="CustomShape 13"/>
            <p:cNvSpPr/>
            <p:nvPr/>
          </p:nvSpPr>
          <p:spPr>
            <a:xfrm rot="10800000">
              <a:off x="732240" y="410076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2" name="CustomShape 14"/>
            <p:cNvSpPr/>
            <p:nvPr/>
          </p:nvSpPr>
          <p:spPr>
            <a:xfrm rot="10800000">
              <a:off x="375120" y="410148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3" name="CustomShape 15"/>
            <p:cNvSpPr/>
            <p:nvPr/>
          </p:nvSpPr>
          <p:spPr>
            <a:xfrm rot="10800000">
              <a:off x="1344960" y="43430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4" name="CustomShape 16"/>
            <p:cNvSpPr/>
            <p:nvPr/>
          </p:nvSpPr>
          <p:spPr>
            <a:xfrm rot="10800000">
              <a:off x="930960" y="43552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5" name="CustomShape 17"/>
            <p:cNvSpPr/>
            <p:nvPr/>
          </p:nvSpPr>
          <p:spPr>
            <a:xfrm rot="10800000">
              <a:off x="525240" y="433764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CustomShape 18"/>
            <p:cNvSpPr/>
            <p:nvPr/>
          </p:nvSpPr>
          <p:spPr>
            <a:xfrm rot="10800000">
              <a:off x="153360" y="43167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7" name="CustomShape 19"/>
            <p:cNvSpPr/>
            <p:nvPr/>
          </p:nvSpPr>
          <p:spPr>
            <a:xfrm rot="10800000">
              <a:off x="1170720" y="410508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8" name="CustomShape 20"/>
            <p:cNvSpPr/>
            <p:nvPr/>
          </p:nvSpPr>
          <p:spPr>
            <a:xfrm rot="10800000">
              <a:off x="732240" y="410076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9" name="CustomShape 21"/>
            <p:cNvSpPr/>
            <p:nvPr/>
          </p:nvSpPr>
          <p:spPr>
            <a:xfrm rot="10800000">
              <a:off x="375120" y="410148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0" name="CustomShape 22"/>
            <p:cNvSpPr/>
            <p:nvPr/>
          </p:nvSpPr>
          <p:spPr>
            <a:xfrm rot="10800000">
              <a:off x="525600" y="3872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1" name="CustomShape 23"/>
            <p:cNvSpPr/>
            <p:nvPr/>
          </p:nvSpPr>
          <p:spPr>
            <a:xfrm rot="10800000">
              <a:off x="153360" y="38523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2" name="CustomShape 24"/>
            <p:cNvSpPr/>
            <p:nvPr/>
          </p:nvSpPr>
          <p:spPr>
            <a:xfrm rot="10800000">
              <a:off x="732240" y="363672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3" name="CustomShape 25"/>
            <p:cNvSpPr/>
            <p:nvPr/>
          </p:nvSpPr>
          <p:spPr>
            <a:xfrm rot="10800000">
              <a:off x="298800" y="363636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4" name="CustomShape 26"/>
            <p:cNvSpPr/>
            <p:nvPr/>
          </p:nvSpPr>
          <p:spPr>
            <a:xfrm rot="5236200">
              <a:off x="168480" y="330264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5" name="CustomShape 27"/>
            <p:cNvSpPr/>
            <p:nvPr/>
          </p:nvSpPr>
          <p:spPr>
            <a:xfrm rot="10800000">
              <a:off x="525600" y="3872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6" name="CustomShape 28"/>
            <p:cNvSpPr/>
            <p:nvPr/>
          </p:nvSpPr>
          <p:spPr>
            <a:xfrm rot="10800000">
              <a:off x="153360" y="38523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7" name="CustomShape 29"/>
            <p:cNvSpPr/>
            <p:nvPr/>
          </p:nvSpPr>
          <p:spPr>
            <a:xfrm rot="10800000">
              <a:off x="732240" y="363672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8" name="CustomShape 30"/>
            <p:cNvSpPr/>
            <p:nvPr/>
          </p:nvSpPr>
          <p:spPr>
            <a:xfrm rot="10800000">
              <a:off x="1344960" y="434304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49" name="CustomShape 31"/>
            <p:cNvSpPr/>
            <p:nvPr/>
          </p:nvSpPr>
          <p:spPr>
            <a:xfrm rot="10800000">
              <a:off x="1591560" y="457560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0" name="CustomShape 32"/>
            <p:cNvSpPr/>
            <p:nvPr/>
          </p:nvSpPr>
          <p:spPr>
            <a:xfrm rot="10800000">
              <a:off x="930960" y="38912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1" name="CustomShape 33"/>
            <p:cNvSpPr/>
            <p:nvPr/>
          </p:nvSpPr>
          <p:spPr>
            <a:xfrm rot="10800000">
              <a:off x="930960" y="38912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2" name="CustomShape 34"/>
            <p:cNvSpPr/>
            <p:nvPr/>
          </p:nvSpPr>
          <p:spPr>
            <a:xfrm rot="10800000">
              <a:off x="1802880" y="48049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3" name="CustomShape 35"/>
            <p:cNvSpPr/>
            <p:nvPr/>
          </p:nvSpPr>
          <p:spPr>
            <a:xfrm rot="10800000">
              <a:off x="509400" y="339984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154" name="Group 36"/>
          <p:cNvGrpSpPr/>
          <p:nvPr/>
        </p:nvGrpSpPr>
        <p:grpSpPr>
          <a:xfrm>
            <a:off x="7132680" y="105840"/>
            <a:ext cx="1887840" cy="1762560"/>
            <a:chOff x="7132680" y="105840"/>
            <a:chExt cx="1887840" cy="1762560"/>
          </a:xfrm>
        </p:grpSpPr>
        <p:sp>
          <p:nvSpPr>
            <p:cNvPr id="155" name="CustomShape 37"/>
            <p:cNvSpPr/>
            <p:nvPr/>
          </p:nvSpPr>
          <p:spPr>
            <a:xfrm>
              <a:off x="7565040" y="161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6" name="CustomShape 38"/>
            <p:cNvSpPr/>
            <p:nvPr/>
          </p:nvSpPr>
          <p:spPr>
            <a:xfrm>
              <a:off x="8022960" y="1058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7" name="CustomShape 39"/>
            <p:cNvSpPr/>
            <p:nvPr/>
          </p:nvSpPr>
          <p:spPr>
            <a:xfrm>
              <a:off x="8442360" y="1270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8" name="CustomShape 40"/>
            <p:cNvSpPr/>
            <p:nvPr/>
          </p:nvSpPr>
          <p:spPr>
            <a:xfrm>
              <a:off x="8800560" y="128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59" name="CustomShape 41"/>
            <p:cNvSpPr/>
            <p:nvPr/>
          </p:nvSpPr>
          <p:spPr>
            <a:xfrm>
              <a:off x="7765200" y="366120"/>
              <a:ext cx="238320" cy="168480"/>
            </a:xfrm>
            <a:custGeom>
              <a:avLst/>
              <a:gdLst/>
              <a:ahLst/>
              <a:cxnLst/>
              <a:rect l="l" t="t" r="r" b="b"/>
              <a:pathLst>
                <a:path w="3487" h="2466">
                  <a:moveTo>
                    <a:pt x="2219" y="0"/>
                  </a:moveTo>
                  <a:cubicBezTo>
                    <a:pt x="2135" y="0"/>
                    <a:pt x="2050" y="39"/>
                    <a:pt x="1996" y="127"/>
                  </a:cubicBezTo>
                  <a:cubicBezTo>
                    <a:pt x="1839" y="367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1"/>
                    <a:pt x="253" y="1353"/>
                  </a:cubicBezTo>
                  <a:cubicBezTo>
                    <a:pt x="721" y="1377"/>
                    <a:pt x="1202" y="1389"/>
                    <a:pt x="1683" y="1401"/>
                  </a:cubicBezTo>
                  <a:cubicBezTo>
                    <a:pt x="1695" y="1749"/>
                    <a:pt x="1767" y="2086"/>
                    <a:pt x="1900" y="2387"/>
                  </a:cubicBezTo>
                  <a:cubicBezTo>
                    <a:pt x="1922" y="2442"/>
                    <a:pt x="1968" y="2465"/>
                    <a:pt x="2016" y="2465"/>
                  </a:cubicBezTo>
                  <a:cubicBezTo>
                    <a:pt x="2093" y="2465"/>
                    <a:pt x="2176" y="2404"/>
                    <a:pt x="2176" y="2314"/>
                  </a:cubicBezTo>
                  <a:cubicBezTo>
                    <a:pt x="2164" y="2014"/>
                    <a:pt x="2152" y="1701"/>
                    <a:pt x="2188" y="1413"/>
                  </a:cubicBezTo>
                  <a:lnTo>
                    <a:pt x="3162" y="1413"/>
                  </a:lnTo>
                  <a:cubicBezTo>
                    <a:pt x="3486" y="1413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6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0" name="CustomShape 42"/>
            <p:cNvSpPr/>
            <p:nvPr/>
          </p:nvSpPr>
          <p:spPr>
            <a:xfrm>
              <a:off x="8186040" y="347400"/>
              <a:ext cx="255600" cy="191520"/>
            </a:xfrm>
            <a:custGeom>
              <a:avLst/>
              <a:gdLst/>
              <a:ahLst/>
              <a:cxnLst/>
              <a:rect l="l" t="t" r="r" b="b"/>
              <a:pathLst>
                <a:path w="3740" h="2802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1"/>
                    <a:pt x="1383" y="479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4"/>
                    <a:pt x="217" y="1008"/>
                  </a:cubicBezTo>
                  <a:cubicBezTo>
                    <a:pt x="590" y="1056"/>
                    <a:pt x="987" y="1092"/>
                    <a:pt x="1383" y="1092"/>
                  </a:cubicBezTo>
                  <a:cubicBezTo>
                    <a:pt x="1395" y="1597"/>
                    <a:pt x="1431" y="2102"/>
                    <a:pt x="1455" y="2594"/>
                  </a:cubicBezTo>
                  <a:cubicBezTo>
                    <a:pt x="1461" y="2733"/>
                    <a:pt x="1564" y="2802"/>
                    <a:pt x="1666" y="2802"/>
                  </a:cubicBezTo>
                  <a:cubicBezTo>
                    <a:pt x="1768" y="2802"/>
                    <a:pt x="1870" y="2733"/>
                    <a:pt x="1876" y="2594"/>
                  </a:cubicBezTo>
                  <a:cubicBezTo>
                    <a:pt x="1900" y="2102"/>
                    <a:pt x="1936" y="1597"/>
                    <a:pt x="1948" y="1104"/>
                  </a:cubicBezTo>
                  <a:cubicBezTo>
                    <a:pt x="2441" y="1104"/>
                    <a:pt x="2934" y="1092"/>
                    <a:pt x="3415" y="1092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cubicBezTo>
                    <a:pt x="3255" y="591"/>
                    <a:pt x="3093" y="592"/>
                    <a:pt x="2930" y="592"/>
                  </a:cubicBezTo>
                  <a:cubicBezTo>
                    <a:pt x="2605" y="592"/>
                    <a:pt x="2277" y="587"/>
                    <a:pt x="1948" y="587"/>
                  </a:cubicBezTo>
                  <a:cubicBezTo>
                    <a:pt x="1948" y="479"/>
                    <a:pt x="1948" y="371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1" name="CustomShape 43"/>
            <p:cNvSpPr/>
            <p:nvPr/>
          </p:nvSpPr>
          <p:spPr>
            <a:xfrm>
              <a:off x="8564400" y="3697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2" name="CustomShape 44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3" name="CustomShape 45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CustomShape 46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CustomShape 47"/>
            <p:cNvSpPr/>
            <p:nvPr/>
          </p:nvSpPr>
          <p:spPr>
            <a:xfrm>
              <a:off x="7765200" y="8305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CustomShape 48"/>
            <p:cNvSpPr/>
            <p:nvPr/>
          </p:nvSpPr>
          <p:spPr>
            <a:xfrm>
              <a:off x="8186040" y="8118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7" name="CustomShape 49"/>
            <p:cNvSpPr/>
            <p:nvPr/>
          </p:nvSpPr>
          <p:spPr>
            <a:xfrm>
              <a:off x="8564400" y="8341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8" name="CustomShape 50"/>
            <p:cNvSpPr/>
            <p:nvPr/>
          </p:nvSpPr>
          <p:spPr>
            <a:xfrm>
              <a:off x="7564680" y="625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9" name="CustomShape 51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0" name="CustomShape 52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1" name="CustomShape 53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2" name="CustomShape 54"/>
            <p:cNvSpPr/>
            <p:nvPr/>
          </p:nvSpPr>
          <p:spPr>
            <a:xfrm>
              <a:off x="7765200" y="8305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1">
                  <a:moveTo>
                    <a:pt x="2215" y="0"/>
                  </a:moveTo>
                  <a:cubicBezTo>
                    <a:pt x="2132" y="0"/>
                    <a:pt x="2049" y="36"/>
                    <a:pt x="1996" y="118"/>
                  </a:cubicBezTo>
                  <a:cubicBezTo>
                    <a:pt x="1839" y="359"/>
                    <a:pt x="1755" y="635"/>
                    <a:pt x="1707" y="912"/>
                  </a:cubicBezTo>
                  <a:cubicBezTo>
                    <a:pt x="1226" y="924"/>
                    <a:pt x="733" y="936"/>
                    <a:pt x="253" y="960"/>
                  </a:cubicBezTo>
                  <a:cubicBezTo>
                    <a:pt x="0" y="972"/>
                    <a:pt x="0" y="1345"/>
                    <a:pt x="253" y="1357"/>
                  </a:cubicBezTo>
                  <a:cubicBezTo>
                    <a:pt x="721" y="1369"/>
                    <a:pt x="1202" y="1393"/>
                    <a:pt x="1683" y="1405"/>
                  </a:cubicBezTo>
                  <a:cubicBezTo>
                    <a:pt x="1695" y="1741"/>
                    <a:pt x="1767" y="2090"/>
                    <a:pt x="1900" y="2390"/>
                  </a:cubicBezTo>
                  <a:cubicBezTo>
                    <a:pt x="1922" y="2440"/>
                    <a:pt x="1966" y="2460"/>
                    <a:pt x="2012" y="2460"/>
                  </a:cubicBezTo>
                  <a:cubicBezTo>
                    <a:pt x="2091" y="2460"/>
                    <a:pt x="2176" y="2401"/>
                    <a:pt x="2176" y="2318"/>
                  </a:cubicBezTo>
                  <a:cubicBezTo>
                    <a:pt x="2164" y="2018"/>
                    <a:pt x="2152" y="1705"/>
                    <a:pt x="2188" y="1405"/>
                  </a:cubicBezTo>
                  <a:cubicBezTo>
                    <a:pt x="2513" y="1405"/>
                    <a:pt x="2837" y="1417"/>
                    <a:pt x="3162" y="1417"/>
                  </a:cubicBezTo>
                  <a:cubicBezTo>
                    <a:pt x="3486" y="1405"/>
                    <a:pt x="3486" y="900"/>
                    <a:pt x="3162" y="900"/>
                  </a:cubicBezTo>
                  <a:cubicBezTo>
                    <a:pt x="2873" y="900"/>
                    <a:pt x="2585" y="900"/>
                    <a:pt x="2296" y="912"/>
                  </a:cubicBezTo>
                  <a:cubicBezTo>
                    <a:pt x="2344" y="707"/>
                    <a:pt x="2416" y="527"/>
                    <a:pt x="2477" y="323"/>
                  </a:cubicBezTo>
                  <a:cubicBezTo>
                    <a:pt x="2532" y="133"/>
                    <a:pt x="2374" y="0"/>
                    <a:pt x="2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3" name="CustomShape 55"/>
            <p:cNvSpPr/>
            <p:nvPr/>
          </p:nvSpPr>
          <p:spPr>
            <a:xfrm>
              <a:off x="8186040" y="811800"/>
              <a:ext cx="255600" cy="191160"/>
            </a:xfrm>
            <a:custGeom>
              <a:avLst/>
              <a:gdLst/>
              <a:ahLst/>
              <a:cxnLst/>
              <a:rect l="l" t="t" r="r" b="b"/>
              <a:pathLst>
                <a:path w="3740" h="2799">
                  <a:moveTo>
                    <a:pt x="1666" y="1"/>
                  </a:moveTo>
                  <a:cubicBezTo>
                    <a:pt x="1534" y="1"/>
                    <a:pt x="1401" y="91"/>
                    <a:pt x="1395" y="271"/>
                  </a:cubicBezTo>
                  <a:cubicBezTo>
                    <a:pt x="1383" y="379"/>
                    <a:pt x="1383" y="488"/>
                    <a:pt x="1383" y="596"/>
                  </a:cubicBezTo>
                  <a:cubicBezTo>
                    <a:pt x="987" y="608"/>
                    <a:pt x="590" y="632"/>
                    <a:pt x="217" y="680"/>
                  </a:cubicBezTo>
                  <a:cubicBezTo>
                    <a:pt x="1" y="716"/>
                    <a:pt x="1" y="980"/>
                    <a:pt x="217" y="1016"/>
                  </a:cubicBezTo>
                  <a:cubicBezTo>
                    <a:pt x="590" y="1065"/>
                    <a:pt x="987" y="1089"/>
                    <a:pt x="1383" y="1101"/>
                  </a:cubicBezTo>
                  <a:cubicBezTo>
                    <a:pt x="1395" y="1593"/>
                    <a:pt x="1431" y="2098"/>
                    <a:pt x="1455" y="2591"/>
                  </a:cubicBezTo>
                  <a:cubicBezTo>
                    <a:pt x="1461" y="2729"/>
                    <a:pt x="1564" y="2799"/>
                    <a:pt x="1666" y="2799"/>
                  </a:cubicBezTo>
                  <a:cubicBezTo>
                    <a:pt x="1768" y="2799"/>
                    <a:pt x="1870" y="2729"/>
                    <a:pt x="1876" y="2591"/>
                  </a:cubicBezTo>
                  <a:cubicBezTo>
                    <a:pt x="1900" y="2098"/>
                    <a:pt x="1936" y="1605"/>
                    <a:pt x="1948" y="1113"/>
                  </a:cubicBezTo>
                  <a:cubicBezTo>
                    <a:pt x="2441" y="1113"/>
                    <a:pt x="2934" y="1101"/>
                    <a:pt x="3415" y="1101"/>
                  </a:cubicBezTo>
                  <a:cubicBezTo>
                    <a:pt x="3739" y="1101"/>
                    <a:pt x="3739" y="596"/>
                    <a:pt x="3415" y="596"/>
                  </a:cubicBezTo>
                  <a:cubicBezTo>
                    <a:pt x="2934" y="596"/>
                    <a:pt x="2441" y="584"/>
                    <a:pt x="1948" y="584"/>
                  </a:cubicBezTo>
                  <a:cubicBezTo>
                    <a:pt x="1948" y="476"/>
                    <a:pt x="1948" y="367"/>
                    <a:pt x="1936" y="271"/>
                  </a:cubicBezTo>
                  <a:cubicBezTo>
                    <a:pt x="1930" y="91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4" name="CustomShape 56"/>
            <p:cNvSpPr/>
            <p:nvPr/>
          </p:nvSpPr>
          <p:spPr>
            <a:xfrm>
              <a:off x="8564400" y="834120"/>
              <a:ext cx="234360" cy="168120"/>
            </a:xfrm>
            <a:custGeom>
              <a:avLst/>
              <a:gdLst/>
              <a:ahLst/>
              <a:cxnLst/>
              <a:rect l="l" t="t" r="r" b="b"/>
              <a:pathLst>
                <a:path w="3427" h="2465">
                  <a:moveTo>
                    <a:pt x="1387" y="0"/>
                  </a:moveTo>
                  <a:cubicBezTo>
                    <a:pt x="1278" y="0"/>
                    <a:pt x="1167" y="78"/>
                    <a:pt x="1143" y="235"/>
                  </a:cubicBezTo>
                  <a:cubicBezTo>
                    <a:pt x="1119" y="451"/>
                    <a:pt x="1106" y="679"/>
                    <a:pt x="1119" y="908"/>
                  </a:cubicBezTo>
                  <a:cubicBezTo>
                    <a:pt x="818" y="920"/>
                    <a:pt x="517" y="920"/>
                    <a:pt x="217" y="932"/>
                  </a:cubicBezTo>
                  <a:cubicBezTo>
                    <a:pt x="1" y="944"/>
                    <a:pt x="1" y="1268"/>
                    <a:pt x="217" y="1280"/>
                  </a:cubicBezTo>
                  <a:cubicBezTo>
                    <a:pt x="517" y="1293"/>
                    <a:pt x="830" y="1293"/>
                    <a:pt x="1131" y="1305"/>
                  </a:cubicBezTo>
                  <a:cubicBezTo>
                    <a:pt x="1143" y="1629"/>
                    <a:pt x="1167" y="1954"/>
                    <a:pt x="1179" y="2266"/>
                  </a:cubicBezTo>
                  <a:cubicBezTo>
                    <a:pt x="1185" y="2398"/>
                    <a:pt x="1287" y="2465"/>
                    <a:pt x="1387" y="2465"/>
                  </a:cubicBezTo>
                  <a:cubicBezTo>
                    <a:pt x="1488" y="2465"/>
                    <a:pt x="1587" y="2398"/>
                    <a:pt x="1587" y="2266"/>
                  </a:cubicBezTo>
                  <a:cubicBezTo>
                    <a:pt x="1599" y="1954"/>
                    <a:pt x="1623" y="1641"/>
                    <a:pt x="1647" y="1317"/>
                  </a:cubicBezTo>
                  <a:cubicBezTo>
                    <a:pt x="2140" y="1329"/>
                    <a:pt x="2633" y="1329"/>
                    <a:pt x="3126" y="1341"/>
                  </a:cubicBezTo>
                  <a:cubicBezTo>
                    <a:pt x="3427" y="1341"/>
                    <a:pt x="3427" y="872"/>
                    <a:pt x="3126" y="872"/>
                  </a:cubicBezTo>
                  <a:cubicBezTo>
                    <a:pt x="2633" y="872"/>
                    <a:pt x="2152" y="884"/>
                    <a:pt x="1659" y="896"/>
                  </a:cubicBezTo>
                  <a:cubicBezTo>
                    <a:pt x="1659" y="667"/>
                    <a:pt x="1647" y="451"/>
                    <a:pt x="1623" y="235"/>
                  </a:cubicBezTo>
                  <a:cubicBezTo>
                    <a:pt x="1605" y="78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5" name="CustomShape 57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6" name="CustomShape 58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7" name="CustomShape 59"/>
            <p:cNvSpPr/>
            <p:nvPr/>
          </p:nvSpPr>
          <p:spPr>
            <a:xfrm>
              <a:off x="8186040" y="1276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8" name="CustomShape 60"/>
            <p:cNvSpPr/>
            <p:nvPr/>
          </p:nvSpPr>
          <p:spPr>
            <a:xfrm>
              <a:off x="8640720" y="12985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79" name="CustomShape 61"/>
            <p:cNvSpPr/>
            <p:nvPr/>
          </p:nvSpPr>
          <p:spPr>
            <a:xfrm rot="16036200">
              <a:off x="8740800" y="16660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0" name="CustomShape 62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1" name="CustomShape 63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2" name="CustomShape 64"/>
            <p:cNvSpPr/>
            <p:nvPr/>
          </p:nvSpPr>
          <p:spPr>
            <a:xfrm>
              <a:off x="8186040" y="1276560"/>
              <a:ext cx="255600" cy="190440"/>
            </a:xfrm>
            <a:custGeom>
              <a:avLst/>
              <a:gdLst/>
              <a:ahLst/>
              <a:cxnLst/>
              <a:rect l="l" t="t" r="r" b="b"/>
              <a:pathLst>
                <a:path w="3740" h="2790">
                  <a:moveTo>
                    <a:pt x="1666" y="1"/>
                  </a:moveTo>
                  <a:cubicBezTo>
                    <a:pt x="1534" y="1"/>
                    <a:pt x="1401" y="88"/>
                    <a:pt x="1395" y="262"/>
                  </a:cubicBezTo>
                  <a:cubicBezTo>
                    <a:pt x="1383" y="370"/>
                    <a:pt x="1383" y="478"/>
                    <a:pt x="1383" y="587"/>
                  </a:cubicBezTo>
                  <a:cubicBezTo>
                    <a:pt x="987" y="599"/>
                    <a:pt x="590" y="623"/>
                    <a:pt x="217" y="683"/>
                  </a:cubicBezTo>
                  <a:cubicBezTo>
                    <a:pt x="1" y="707"/>
                    <a:pt x="1" y="983"/>
                    <a:pt x="217" y="1007"/>
                  </a:cubicBezTo>
                  <a:cubicBezTo>
                    <a:pt x="590" y="1055"/>
                    <a:pt x="987" y="1079"/>
                    <a:pt x="1383" y="1091"/>
                  </a:cubicBezTo>
                  <a:cubicBezTo>
                    <a:pt x="1395" y="1596"/>
                    <a:pt x="1431" y="2089"/>
                    <a:pt x="1455" y="2582"/>
                  </a:cubicBezTo>
                  <a:cubicBezTo>
                    <a:pt x="1461" y="2720"/>
                    <a:pt x="1564" y="2789"/>
                    <a:pt x="1666" y="2789"/>
                  </a:cubicBezTo>
                  <a:cubicBezTo>
                    <a:pt x="1768" y="2789"/>
                    <a:pt x="1870" y="2720"/>
                    <a:pt x="1876" y="2582"/>
                  </a:cubicBezTo>
                  <a:cubicBezTo>
                    <a:pt x="1900" y="2101"/>
                    <a:pt x="1936" y="1596"/>
                    <a:pt x="1948" y="1103"/>
                  </a:cubicBezTo>
                  <a:cubicBezTo>
                    <a:pt x="2441" y="1103"/>
                    <a:pt x="2934" y="1091"/>
                    <a:pt x="3415" y="1091"/>
                  </a:cubicBezTo>
                  <a:cubicBezTo>
                    <a:pt x="3419" y="1092"/>
                    <a:pt x="3422" y="1092"/>
                    <a:pt x="3426" y="1092"/>
                  </a:cubicBezTo>
                  <a:cubicBezTo>
                    <a:pt x="3739" y="1092"/>
                    <a:pt x="3736" y="587"/>
                    <a:pt x="3415" y="587"/>
                  </a:cubicBezTo>
                  <a:lnTo>
                    <a:pt x="1948" y="587"/>
                  </a:lnTo>
                  <a:cubicBezTo>
                    <a:pt x="1948" y="478"/>
                    <a:pt x="1948" y="370"/>
                    <a:pt x="1936" y="262"/>
                  </a:cubicBezTo>
                  <a:cubicBezTo>
                    <a:pt x="1930" y="88"/>
                    <a:pt x="1798" y="1"/>
                    <a:pt x="16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3" name="CustomShape 65"/>
            <p:cNvSpPr/>
            <p:nvPr/>
          </p:nvSpPr>
          <p:spPr>
            <a:xfrm>
              <a:off x="7564680" y="625680"/>
              <a:ext cx="264240" cy="134640"/>
            </a:xfrm>
            <a:custGeom>
              <a:avLst/>
              <a:gdLst/>
              <a:ahLst/>
              <a:cxnLst/>
              <a:rect l="l" t="t" r="r" b="b"/>
              <a:pathLst>
                <a:path w="3863" h="1974">
                  <a:moveTo>
                    <a:pt x="1881" y="0"/>
                  </a:moveTo>
                  <a:cubicBezTo>
                    <a:pt x="1815" y="0"/>
                    <a:pt x="1746" y="26"/>
                    <a:pt x="1683" y="86"/>
                  </a:cubicBezTo>
                  <a:cubicBezTo>
                    <a:pt x="1563" y="194"/>
                    <a:pt x="1491" y="339"/>
                    <a:pt x="1443" y="483"/>
                  </a:cubicBezTo>
                  <a:cubicBezTo>
                    <a:pt x="1046" y="459"/>
                    <a:pt x="661" y="423"/>
                    <a:pt x="265" y="411"/>
                  </a:cubicBezTo>
                  <a:cubicBezTo>
                    <a:pt x="60" y="411"/>
                    <a:pt x="0" y="747"/>
                    <a:pt x="216" y="783"/>
                  </a:cubicBezTo>
                  <a:cubicBezTo>
                    <a:pt x="601" y="843"/>
                    <a:pt x="974" y="892"/>
                    <a:pt x="1358" y="928"/>
                  </a:cubicBezTo>
                  <a:cubicBezTo>
                    <a:pt x="1358" y="988"/>
                    <a:pt x="1346" y="1036"/>
                    <a:pt x="1346" y="1084"/>
                  </a:cubicBezTo>
                  <a:cubicBezTo>
                    <a:pt x="1346" y="1336"/>
                    <a:pt x="1370" y="1685"/>
                    <a:pt x="1587" y="1841"/>
                  </a:cubicBezTo>
                  <a:lnTo>
                    <a:pt x="1587" y="1853"/>
                  </a:lnTo>
                  <a:cubicBezTo>
                    <a:pt x="1626" y="1936"/>
                    <a:pt x="1700" y="1973"/>
                    <a:pt x="1771" y="1973"/>
                  </a:cubicBezTo>
                  <a:cubicBezTo>
                    <a:pt x="1875" y="1973"/>
                    <a:pt x="1971" y="1893"/>
                    <a:pt x="1935" y="1757"/>
                  </a:cubicBezTo>
                  <a:cubicBezTo>
                    <a:pt x="1935" y="1745"/>
                    <a:pt x="1935" y="1745"/>
                    <a:pt x="1923" y="1733"/>
                  </a:cubicBezTo>
                  <a:cubicBezTo>
                    <a:pt x="2008" y="1565"/>
                    <a:pt x="1947" y="1372"/>
                    <a:pt x="1960" y="1180"/>
                  </a:cubicBezTo>
                  <a:cubicBezTo>
                    <a:pt x="1960" y="1120"/>
                    <a:pt x="1972" y="1060"/>
                    <a:pt x="1984" y="1000"/>
                  </a:cubicBezTo>
                  <a:cubicBezTo>
                    <a:pt x="2452" y="1060"/>
                    <a:pt x="2921" y="1108"/>
                    <a:pt x="3390" y="1180"/>
                  </a:cubicBezTo>
                  <a:cubicBezTo>
                    <a:pt x="3409" y="1183"/>
                    <a:pt x="3428" y="1184"/>
                    <a:pt x="3446" y="1184"/>
                  </a:cubicBezTo>
                  <a:cubicBezTo>
                    <a:pt x="3806" y="1184"/>
                    <a:pt x="3863" y="638"/>
                    <a:pt x="3462" y="627"/>
                  </a:cubicBezTo>
                  <a:cubicBezTo>
                    <a:pt x="3017" y="603"/>
                    <a:pt x="2573" y="579"/>
                    <a:pt x="2128" y="543"/>
                  </a:cubicBezTo>
                  <a:cubicBezTo>
                    <a:pt x="2140" y="483"/>
                    <a:pt x="2152" y="423"/>
                    <a:pt x="2164" y="375"/>
                  </a:cubicBezTo>
                  <a:cubicBezTo>
                    <a:pt x="2199" y="175"/>
                    <a:pt x="2051" y="0"/>
                    <a:pt x="18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4" name="CustomShape 66"/>
            <p:cNvSpPr/>
            <p:nvPr/>
          </p:nvSpPr>
          <p:spPr>
            <a:xfrm>
              <a:off x="7318440" y="3934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5" name="CustomShape 67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6" name="CustomShape 68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7" name="CustomShape 69"/>
            <p:cNvSpPr/>
            <p:nvPr/>
          </p:nvSpPr>
          <p:spPr>
            <a:xfrm>
              <a:off x="7132680" y="1303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88" name="CustomShape 70"/>
            <p:cNvSpPr/>
            <p:nvPr/>
          </p:nvSpPr>
          <p:spPr>
            <a:xfrm>
              <a:off x="8426160" y="1535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89" name="PlaceHolder 7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190" name="PlaceHolder 7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roup 1"/>
          <p:cNvGrpSpPr/>
          <p:nvPr/>
        </p:nvGrpSpPr>
        <p:grpSpPr>
          <a:xfrm>
            <a:off x="7132680" y="105840"/>
            <a:ext cx="1887840" cy="1762560"/>
            <a:chOff x="7132680" y="105840"/>
            <a:chExt cx="1887840" cy="1762560"/>
          </a:xfrm>
        </p:grpSpPr>
        <p:sp>
          <p:nvSpPr>
            <p:cNvPr id="228" name="CustomShape 2"/>
            <p:cNvSpPr/>
            <p:nvPr/>
          </p:nvSpPr>
          <p:spPr>
            <a:xfrm>
              <a:off x="7565040" y="161640"/>
              <a:ext cx="263880" cy="133920"/>
            </a:xfrm>
            <a:custGeom>
              <a:avLst/>
              <a:gdLst/>
              <a:ahLst/>
              <a:cxnLst/>
              <a:rect l="l" t="t" r="r" b="b"/>
              <a:pathLst>
                <a:path w="3861" h="1964">
                  <a:moveTo>
                    <a:pt x="1883" y="0"/>
                  </a:moveTo>
                  <a:cubicBezTo>
                    <a:pt x="1816" y="0"/>
                    <a:pt x="1745" y="27"/>
                    <a:pt x="1680" y="88"/>
                  </a:cubicBezTo>
                  <a:cubicBezTo>
                    <a:pt x="1560" y="184"/>
                    <a:pt x="1488" y="329"/>
                    <a:pt x="1440" y="485"/>
                  </a:cubicBezTo>
                  <a:cubicBezTo>
                    <a:pt x="1043" y="449"/>
                    <a:pt x="658" y="425"/>
                    <a:pt x="262" y="413"/>
                  </a:cubicBezTo>
                  <a:cubicBezTo>
                    <a:pt x="258" y="413"/>
                    <a:pt x="255" y="413"/>
                    <a:pt x="251" y="413"/>
                  </a:cubicBezTo>
                  <a:cubicBezTo>
                    <a:pt x="55" y="413"/>
                    <a:pt x="1" y="750"/>
                    <a:pt x="213" y="786"/>
                  </a:cubicBezTo>
                  <a:cubicBezTo>
                    <a:pt x="598" y="846"/>
                    <a:pt x="971" y="882"/>
                    <a:pt x="1355" y="930"/>
                  </a:cubicBezTo>
                  <a:cubicBezTo>
                    <a:pt x="1355" y="978"/>
                    <a:pt x="1343" y="1026"/>
                    <a:pt x="1343" y="1074"/>
                  </a:cubicBezTo>
                  <a:cubicBezTo>
                    <a:pt x="1343" y="1326"/>
                    <a:pt x="1367" y="1687"/>
                    <a:pt x="1584" y="1831"/>
                  </a:cubicBezTo>
                  <a:lnTo>
                    <a:pt x="1584" y="1843"/>
                  </a:lnTo>
                  <a:cubicBezTo>
                    <a:pt x="1623" y="1926"/>
                    <a:pt x="1697" y="1964"/>
                    <a:pt x="1768" y="1964"/>
                  </a:cubicBezTo>
                  <a:cubicBezTo>
                    <a:pt x="1872" y="1964"/>
                    <a:pt x="1968" y="1883"/>
                    <a:pt x="1932" y="1747"/>
                  </a:cubicBezTo>
                  <a:cubicBezTo>
                    <a:pt x="1932" y="1747"/>
                    <a:pt x="1932" y="1735"/>
                    <a:pt x="1920" y="1735"/>
                  </a:cubicBezTo>
                  <a:cubicBezTo>
                    <a:pt x="2005" y="1567"/>
                    <a:pt x="1944" y="1375"/>
                    <a:pt x="1957" y="1170"/>
                  </a:cubicBezTo>
                  <a:cubicBezTo>
                    <a:pt x="1957" y="1110"/>
                    <a:pt x="1969" y="1062"/>
                    <a:pt x="1981" y="1002"/>
                  </a:cubicBezTo>
                  <a:cubicBezTo>
                    <a:pt x="2449" y="1050"/>
                    <a:pt x="2918" y="1098"/>
                    <a:pt x="3387" y="1182"/>
                  </a:cubicBezTo>
                  <a:cubicBezTo>
                    <a:pt x="3406" y="1185"/>
                    <a:pt x="3424" y="1186"/>
                    <a:pt x="3442" y="1186"/>
                  </a:cubicBezTo>
                  <a:cubicBezTo>
                    <a:pt x="3802" y="1186"/>
                    <a:pt x="3860" y="629"/>
                    <a:pt x="3459" y="617"/>
                  </a:cubicBezTo>
                  <a:cubicBezTo>
                    <a:pt x="3014" y="605"/>
                    <a:pt x="2570" y="569"/>
                    <a:pt x="2125" y="533"/>
                  </a:cubicBezTo>
                  <a:cubicBezTo>
                    <a:pt x="2137" y="485"/>
                    <a:pt x="2149" y="425"/>
                    <a:pt x="2161" y="365"/>
                  </a:cubicBezTo>
                  <a:cubicBezTo>
                    <a:pt x="2195" y="167"/>
                    <a:pt x="2051" y="0"/>
                    <a:pt x="188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29" name="CustomShape 3"/>
            <p:cNvSpPr/>
            <p:nvPr/>
          </p:nvSpPr>
          <p:spPr>
            <a:xfrm>
              <a:off x="8022960" y="10584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61" y="0"/>
                  </a:moveTo>
                  <a:cubicBezTo>
                    <a:pt x="1570" y="0"/>
                    <a:pt x="1478" y="41"/>
                    <a:pt x="1419" y="134"/>
                  </a:cubicBezTo>
                  <a:cubicBezTo>
                    <a:pt x="1251" y="374"/>
                    <a:pt x="1155" y="651"/>
                    <a:pt x="1095" y="951"/>
                  </a:cubicBezTo>
                  <a:cubicBezTo>
                    <a:pt x="818" y="951"/>
                    <a:pt x="542" y="963"/>
                    <a:pt x="265" y="975"/>
                  </a:cubicBezTo>
                  <a:cubicBezTo>
                    <a:pt x="1" y="987"/>
                    <a:pt x="1" y="1360"/>
                    <a:pt x="265" y="1372"/>
                  </a:cubicBezTo>
                  <a:cubicBezTo>
                    <a:pt x="530" y="1384"/>
                    <a:pt x="794" y="1396"/>
                    <a:pt x="1071" y="1396"/>
                  </a:cubicBezTo>
                  <a:cubicBezTo>
                    <a:pt x="1059" y="1745"/>
                    <a:pt x="1107" y="2093"/>
                    <a:pt x="1191" y="2406"/>
                  </a:cubicBezTo>
                  <a:cubicBezTo>
                    <a:pt x="1224" y="2545"/>
                    <a:pt x="1328" y="2605"/>
                    <a:pt x="1437" y="2605"/>
                  </a:cubicBezTo>
                  <a:cubicBezTo>
                    <a:pt x="1601" y="2605"/>
                    <a:pt x="1775" y="2467"/>
                    <a:pt x="1732" y="2250"/>
                  </a:cubicBezTo>
                  <a:cubicBezTo>
                    <a:pt x="1672" y="1949"/>
                    <a:pt x="1672" y="1685"/>
                    <a:pt x="1696" y="1408"/>
                  </a:cubicBezTo>
                  <a:lnTo>
                    <a:pt x="1696" y="1408"/>
                  </a:lnTo>
                  <a:cubicBezTo>
                    <a:pt x="2092" y="1420"/>
                    <a:pt x="2489" y="1420"/>
                    <a:pt x="2886" y="1432"/>
                  </a:cubicBezTo>
                  <a:cubicBezTo>
                    <a:pt x="2889" y="1432"/>
                    <a:pt x="2893" y="1432"/>
                    <a:pt x="2897" y="1432"/>
                  </a:cubicBezTo>
                  <a:cubicBezTo>
                    <a:pt x="3215" y="1432"/>
                    <a:pt x="3219" y="915"/>
                    <a:pt x="2907" y="915"/>
                  </a:cubicBezTo>
                  <a:cubicBezTo>
                    <a:pt x="2900" y="915"/>
                    <a:pt x="2893" y="915"/>
                    <a:pt x="2886" y="915"/>
                  </a:cubicBezTo>
                  <a:cubicBezTo>
                    <a:pt x="2513" y="927"/>
                    <a:pt x="2153" y="927"/>
                    <a:pt x="1780" y="939"/>
                  </a:cubicBezTo>
                  <a:cubicBezTo>
                    <a:pt x="1828" y="747"/>
                    <a:pt x="1876" y="555"/>
                    <a:pt x="1936" y="350"/>
                  </a:cubicBezTo>
                  <a:cubicBezTo>
                    <a:pt x="1991" y="140"/>
                    <a:pt x="1828" y="0"/>
                    <a:pt x="166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0" name="CustomShape 4"/>
            <p:cNvSpPr/>
            <p:nvPr/>
          </p:nvSpPr>
          <p:spPr>
            <a:xfrm>
              <a:off x="8442360" y="1270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8">
                  <a:moveTo>
                    <a:pt x="1413" y="0"/>
                  </a:moveTo>
                  <a:cubicBezTo>
                    <a:pt x="1278" y="0"/>
                    <a:pt x="1142" y="93"/>
                    <a:pt x="1118" y="280"/>
                  </a:cubicBezTo>
                  <a:cubicBezTo>
                    <a:pt x="1094" y="496"/>
                    <a:pt x="1094" y="712"/>
                    <a:pt x="1094" y="929"/>
                  </a:cubicBezTo>
                  <a:cubicBezTo>
                    <a:pt x="806" y="929"/>
                    <a:pt x="529" y="941"/>
                    <a:pt x="253" y="953"/>
                  </a:cubicBezTo>
                  <a:cubicBezTo>
                    <a:pt x="0" y="965"/>
                    <a:pt x="0" y="1338"/>
                    <a:pt x="253" y="1350"/>
                  </a:cubicBezTo>
                  <a:cubicBezTo>
                    <a:pt x="541" y="1374"/>
                    <a:pt x="818" y="1374"/>
                    <a:pt x="1106" y="1386"/>
                  </a:cubicBezTo>
                  <a:cubicBezTo>
                    <a:pt x="1118" y="1698"/>
                    <a:pt x="1154" y="2011"/>
                    <a:pt x="1166" y="2323"/>
                  </a:cubicBezTo>
                  <a:cubicBezTo>
                    <a:pt x="1179" y="2480"/>
                    <a:pt x="1296" y="2558"/>
                    <a:pt x="1413" y="2558"/>
                  </a:cubicBezTo>
                  <a:cubicBezTo>
                    <a:pt x="1530" y="2558"/>
                    <a:pt x="1647" y="2480"/>
                    <a:pt x="1659" y="2323"/>
                  </a:cubicBezTo>
                  <a:cubicBezTo>
                    <a:pt x="1683" y="2023"/>
                    <a:pt x="1707" y="1710"/>
                    <a:pt x="1731" y="1398"/>
                  </a:cubicBezTo>
                  <a:cubicBezTo>
                    <a:pt x="2044" y="1410"/>
                    <a:pt x="2369" y="1410"/>
                    <a:pt x="2693" y="1410"/>
                  </a:cubicBezTo>
                  <a:cubicBezTo>
                    <a:pt x="2697" y="1410"/>
                    <a:pt x="2700" y="1410"/>
                    <a:pt x="2704" y="1410"/>
                  </a:cubicBezTo>
                  <a:cubicBezTo>
                    <a:pt x="3014" y="1410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700"/>
                    <a:pt x="1731" y="484"/>
                    <a:pt x="1707" y="280"/>
                  </a:cubicBezTo>
                  <a:cubicBezTo>
                    <a:pt x="1683" y="93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1" name="CustomShape 5"/>
            <p:cNvSpPr/>
            <p:nvPr/>
          </p:nvSpPr>
          <p:spPr>
            <a:xfrm>
              <a:off x="8800560" y="1281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2" y="1"/>
                  </a:moveTo>
                  <a:cubicBezTo>
                    <a:pt x="1668" y="1"/>
                    <a:pt x="1558" y="63"/>
                    <a:pt x="1520" y="206"/>
                  </a:cubicBezTo>
                  <a:cubicBezTo>
                    <a:pt x="1436" y="482"/>
                    <a:pt x="1376" y="759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2"/>
                    <a:pt x="250" y="902"/>
                  </a:cubicBezTo>
                  <a:cubicBezTo>
                    <a:pt x="50" y="902"/>
                    <a:pt x="1" y="1253"/>
                    <a:pt x="222" y="1288"/>
                  </a:cubicBezTo>
                  <a:cubicBezTo>
                    <a:pt x="559" y="1348"/>
                    <a:pt x="895" y="1396"/>
                    <a:pt x="1232" y="1456"/>
                  </a:cubicBezTo>
                  <a:cubicBezTo>
                    <a:pt x="1148" y="1816"/>
                    <a:pt x="1075" y="2189"/>
                    <a:pt x="1003" y="2550"/>
                  </a:cubicBezTo>
                  <a:cubicBezTo>
                    <a:pt x="967" y="2725"/>
                    <a:pt x="1109" y="2843"/>
                    <a:pt x="1244" y="2843"/>
                  </a:cubicBezTo>
                  <a:cubicBezTo>
                    <a:pt x="1331" y="2843"/>
                    <a:pt x="1415" y="2795"/>
                    <a:pt x="1448" y="2682"/>
                  </a:cubicBezTo>
                  <a:cubicBezTo>
                    <a:pt x="1556" y="2297"/>
                    <a:pt x="1677" y="1925"/>
                    <a:pt x="1785" y="1540"/>
                  </a:cubicBezTo>
                  <a:cubicBezTo>
                    <a:pt x="2121" y="1588"/>
                    <a:pt x="2470" y="1648"/>
                    <a:pt x="2806" y="1708"/>
                  </a:cubicBezTo>
                  <a:cubicBezTo>
                    <a:pt x="2826" y="1712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5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2" name="CustomShape 6"/>
            <p:cNvSpPr/>
            <p:nvPr/>
          </p:nvSpPr>
          <p:spPr>
            <a:xfrm>
              <a:off x="8564400" y="3697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6"/>
                    <a:pt x="1143" y="226"/>
                  </a:cubicBezTo>
                  <a:cubicBezTo>
                    <a:pt x="1119" y="454"/>
                    <a:pt x="1106" y="683"/>
                    <a:pt x="1119" y="911"/>
                  </a:cubicBezTo>
                  <a:cubicBezTo>
                    <a:pt x="818" y="911"/>
                    <a:pt x="517" y="923"/>
                    <a:pt x="217" y="935"/>
                  </a:cubicBezTo>
                  <a:cubicBezTo>
                    <a:pt x="1" y="935"/>
                    <a:pt x="1" y="1272"/>
                    <a:pt x="217" y="1272"/>
                  </a:cubicBezTo>
                  <a:cubicBezTo>
                    <a:pt x="517" y="1284"/>
                    <a:pt x="830" y="1296"/>
                    <a:pt x="1131" y="1296"/>
                  </a:cubicBezTo>
                  <a:cubicBezTo>
                    <a:pt x="1143" y="1620"/>
                    <a:pt x="1167" y="1957"/>
                    <a:pt x="1179" y="2269"/>
                  </a:cubicBezTo>
                  <a:cubicBezTo>
                    <a:pt x="1185" y="2402"/>
                    <a:pt x="1287" y="2468"/>
                    <a:pt x="1387" y="2468"/>
                  </a:cubicBezTo>
                  <a:cubicBezTo>
                    <a:pt x="1488" y="2468"/>
                    <a:pt x="1587" y="2402"/>
                    <a:pt x="1587" y="2269"/>
                  </a:cubicBezTo>
                  <a:cubicBezTo>
                    <a:pt x="1599" y="1957"/>
                    <a:pt x="1623" y="1632"/>
                    <a:pt x="1647" y="1308"/>
                  </a:cubicBezTo>
                  <a:cubicBezTo>
                    <a:pt x="2140" y="1320"/>
                    <a:pt x="2633" y="1332"/>
                    <a:pt x="3126" y="1344"/>
                  </a:cubicBezTo>
                  <a:cubicBezTo>
                    <a:pt x="3427" y="1344"/>
                    <a:pt x="3427" y="863"/>
                    <a:pt x="3126" y="863"/>
                  </a:cubicBezTo>
                  <a:cubicBezTo>
                    <a:pt x="2633" y="875"/>
                    <a:pt x="2152" y="887"/>
                    <a:pt x="1659" y="899"/>
                  </a:cubicBezTo>
                  <a:cubicBezTo>
                    <a:pt x="1659" y="671"/>
                    <a:pt x="1647" y="442"/>
                    <a:pt x="1623" y="226"/>
                  </a:cubicBezTo>
                  <a:cubicBezTo>
                    <a:pt x="1605" y="76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3" name="CustomShape 7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4" name="CustomShape 8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5" name="CustomShape 9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6" name="CustomShape 10"/>
            <p:cNvSpPr/>
            <p:nvPr/>
          </p:nvSpPr>
          <p:spPr>
            <a:xfrm>
              <a:off x="8022960" y="569880"/>
              <a:ext cx="219960" cy="178200"/>
            </a:xfrm>
            <a:custGeom>
              <a:avLst/>
              <a:gdLst/>
              <a:ahLst/>
              <a:cxnLst/>
              <a:rect l="l" t="t" r="r" b="b"/>
              <a:pathLst>
                <a:path w="3219" h="2610">
                  <a:moveTo>
                    <a:pt x="1656" y="1"/>
                  </a:moveTo>
                  <a:cubicBezTo>
                    <a:pt x="1567" y="1"/>
                    <a:pt x="1477" y="40"/>
                    <a:pt x="1419" y="132"/>
                  </a:cubicBezTo>
                  <a:cubicBezTo>
                    <a:pt x="1251" y="372"/>
                    <a:pt x="1155" y="661"/>
                    <a:pt x="1095" y="949"/>
                  </a:cubicBezTo>
                  <a:cubicBezTo>
                    <a:pt x="818" y="961"/>
                    <a:pt x="542" y="961"/>
                    <a:pt x="265" y="973"/>
                  </a:cubicBezTo>
                  <a:cubicBezTo>
                    <a:pt x="1" y="985"/>
                    <a:pt x="1" y="1370"/>
                    <a:pt x="265" y="1382"/>
                  </a:cubicBezTo>
                  <a:cubicBezTo>
                    <a:pt x="530" y="1394"/>
                    <a:pt x="794" y="1394"/>
                    <a:pt x="1071" y="1406"/>
                  </a:cubicBezTo>
                  <a:cubicBezTo>
                    <a:pt x="1059" y="1755"/>
                    <a:pt x="1107" y="2091"/>
                    <a:pt x="1191" y="2404"/>
                  </a:cubicBezTo>
                  <a:cubicBezTo>
                    <a:pt x="1224" y="2548"/>
                    <a:pt x="1329" y="2609"/>
                    <a:pt x="1437" y="2609"/>
                  </a:cubicBezTo>
                  <a:cubicBezTo>
                    <a:pt x="1601" y="2609"/>
                    <a:pt x="1775" y="2469"/>
                    <a:pt x="1732" y="2259"/>
                  </a:cubicBezTo>
                  <a:cubicBezTo>
                    <a:pt x="1672" y="1959"/>
                    <a:pt x="1672" y="1682"/>
                    <a:pt x="1696" y="1418"/>
                  </a:cubicBezTo>
                  <a:cubicBezTo>
                    <a:pt x="2092" y="1418"/>
                    <a:pt x="2489" y="1430"/>
                    <a:pt x="2886" y="1442"/>
                  </a:cubicBezTo>
                  <a:cubicBezTo>
                    <a:pt x="2889" y="1442"/>
                    <a:pt x="2893" y="1442"/>
                    <a:pt x="2897" y="1442"/>
                  </a:cubicBezTo>
                  <a:cubicBezTo>
                    <a:pt x="3219" y="1442"/>
                    <a:pt x="3219" y="913"/>
                    <a:pt x="2897" y="913"/>
                  </a:cubicBezTo>
                  <a:cubicBezTo>
                    <a:pt x="2893" y="913"/>
                    <a:pt x="2889" y="913"/>
                    <a:pt x="2886" y="913"/>
                  </a:cubicBezTo>
                  <a:cubicBezTo>
                    <a:pt x="2513" y="925"/>
                    <a:pt x="2153" y="937"/>
                    <a:pt x="1780" y="937"/>
                  </a:cubicBezTo>
                  <a:cubicBezTo>
                    <a:pt x="1828" y="745"/>
                    <a:pt x="1876" y="552"/>
                    <a:pt x="1936" y="348"/>
                  </a:cubicBezTo>
                  <a:cubicBezTo>
                    <a:pt x="1991" y="144"/>
                    <a:pt x="1825" y="1"/>
                    <a:pt x="16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7" name="CustomShape 11"/>
            <p:cNvSpPr/>
            <p:nvPr/>
          </p:nvSpPr>
          <p:spPr>
            <a:xfrm>
              <a:off x="8442360" y="591480"/>
              <a:ext cx="206280" cy="174600"/>
            </a:xfrm>
            <a:custGeom>
              <a:avLst/>
              <a:gdLst/>
              <a:ahLst/>
              <a:cxnLst/>
              <a:rect l="l" t="t" r="r" b="b"/>
              <a:pathLst>
                <a:path w="3018" h="2555">
                  <a:moveTo>
                    <a:pt x="1413" y="0"/>
                  </a:moveTo>
                  <a:cubicBezTo>
                    <a:pt x="1278" y="0"/>
                    <a:pt x="1142" y="96"/>
                    <a:pt x="1118" y="289"/>
                  </a:cubicBezTo>
                  <a:cubicBezTo>
                    <a:pt x="1094" y="493"/>
                    <a:pt x="1094" y="709"/>
                    <a:pt x="1094" y="926"/>
                  </a:cubicBezTo>
                  <a:cubicBezTo>
                    <a:pt x="806" y="938"/>
                    <a:pt x="529" y="938"/>
                    <a:pt x="253" y="962"/>
                  </a:cubicBezTo>
                  <a:cubicBezTo>
                    <a:pt x="0" y="974"/>
                    <a:pt x="0" y="1346"/>
                    <a:pt x="253" y="1358"/>
                  </a:cubicBezTo>
                  <a:cubicBezTo>
                    <a:pt x="541" y="1370"/>
                    <a:pt x="818" y="1382"/>
                    <a:pt x="1106" y="1382"/>
                  </a:cubicBezTo>
                  <a:cubicBezTo>
                    <a:pt x="1118" y="1707"/>
                    <a:pt x="1154" y="2020"/>
                    <a:pt x="1166" y="2320"/>
                  </a:cubicBezTo>
                  <a:cubicBezTo>
                    <a:pt x="1179" y="2476"/>
                    <a:pt x="1296" y="2555"/>
                    <a:pt x="1413" y="2555"/>
                  </a:cubicBezTo>
                  <a:cubicBezTo>
                    <a:pt x="1530" y="2555"/>
                    <a:pt x="1647" y="2476"/>
                    <a:pt x="1659" y="2320"/>
                  </a:cubicBezTo>
                  <a:cubicBezTo>
                    <a:pt x="1683" y="2020"/>
                    <a:pt x="1707" y="1719"/>
                    <a:pt x="1731" y="1407"/>
                  </a:cubicBezTo>
                  <a:cubicBezTo>
                    <a:pt x="2044" y="1407"/>
                    <a:pt x="2369" y="1407"/>
                    <a:pt x="2693" y="1419"/>
                  </a:cubicBezTo>
                  <a:cubicBezTo>
                    <a:pt x="3014" y="1419"/>
                    <a:pt x="3018" y="901"/>
                    <a:pt x="2704" y="901"/>
                  </a:cubicBezTo>
                  <a:cubicBezTo>
                    <a:pt x="2700" y="901"/>
                    <a:pt x="2697" y="902"/>
                    <a:pt x="2693" y="902"/>
                  </a:cubicBezTo>
                  <a:lnTo>
                    <a:pt x="1743" y="914"/>
                  </a:lnTo>
                  <a:cubicBezTo>
                    <a:pt x="1743" y="697"/>
                    <a:pt x="1731" y="493"/>
                    <a:pt x="1707" y="289"/>
                  </a:cubicBezTo>
                  <a:cubicBezTo>
                    <a:pt x="1683" y="96"/>
                    <a:pt x="1548" y="0"/>
                    <a:pt x="141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8" name="CustomShape 12"/>
            <p:cNvSpPr/>
            <p:nvPr/>
          </p:nvSpPr>
          <p:spPr>
            <a:xfrm>
              <a:off x="8800560" y="5925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4">
                  <a:moveTo>
                    <a:pt x="1784" y="0"/>
                  </a:moveTo>
                  <a:cubicBezTo>
                    <a:pt x="1670" y="0"/>
                    <a:pt x="1559" y="65"/>
                    <a:pt x="1520" y="213"/>
                  </a:cubicBezTo>
                  <a:cubicBezTo>
                    <a:pt x="1436" y="478"/>
                    <a:pt x="1376" y="754"/>
                    <a:pt x="1316" y="1031"/>
                  </a:cubicBezTo>
                  <a:cubicBezTo>
                    <a:pt x="967" y="995"/>
                    <a:pt x="619" y="947"/>
                    <a:pt x="270" y="911"/>
                  </a:cubicBezTo>
                  <a:cubicBezTo>
                    <a:pt x="263" y="910"/>
                    <a:pt x="257" y="910"/>
                    <a:pt x="250" y="910"/>
                  </a:cubicBezTo>
                  <a:cubicBezTo>
                    <a:pt x="50" y="910"/>
                    <a:pt x="1" y="1260"/>
                    <a:pt x="222" y="1295"/>
                  </a:cubicBezTo>
                  <a:cubicBezTo>
                    <a:pt x="559" y="1343"/>
                    <a:pt x="895" y="1404"/>
                    <a:pt x="1232" y="1452"/>
                  </a:cubicBezTo>
                  <a:cubicBezTo>
                    <a:pt x="1148" y="1824"/>
                    <a:pt x="1075" y="2185"/>
                    <a:pt x="1003" y="2558"/>
                  </a:cubicBezTo>
                  <a:cubicBezTo>
                    <a:pt x="967" y="2731"/>
                    <a:pt x="1104" y="2843"/>
                    <a:pt x="1238" y="2843"/>
                  </a:cubicBezTo>
                  <a:cubicBezTo>
                    <a:pt x="1327" y="2843"/>
                    <a:pt x="1414" y="2793"/>
                    <a:pt x="1448" y="2678"/>
                  </a:cubicBezTo>
                  <a:cubicBezTo>
                    <a:pt x="1556" y="2305"/>
                    <a:pt x="1677" y="1920"/>
                    <a:pt x="1785" y="1548"/>
                  </a:cubicBezTo>
                  <a:cubicBezTo>
                    <a:pt x="2121" y="1596"/>
                    <a:pt x="2470" y="1656"/>
                    <a:pt x="2806" y="1704"/>
                  </a:cubicBezTo>
                  <a:cubicBezTo>
                    <a:pt x="2826" y="1707"/>
                    <a:pt x="2845" y="1709"/>
                    <a:pt x="2863" y="1709"/>
                  </a:cubicBezTo>
                  <a:cubicBezTo>
                    <a:pt x="3174" y="1709"/>
                    <a:pt x="3219" y="1245"/>
                    <a:pt x="2879" y="1211"/>
                  </a:cubicBezTo>
                  <a:cubicBezTo>
                    <a:pt x="2554" y="1175"/>
                    <a:pt x="2229" y="1139"/>
                    <a:pt x="1905" y="1103"/>
                  </a:cubicBezTo>
                  <a:cubicBezTo>
                    <a:pt x="1965" y="851"/>
                    <a:pt x="2025" y="610"/>
                    <a:pt x="2085" y="370"/>
                  </a:cubicBezTo>
                  <a:cubicBezTo>
                    <a:pt x="2136" y="146"/>
                    <a:pt x="1956" y="0"/>
                    <a:pt x="17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39" name="CustomShape 13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0" name="CustomShape 14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1" name="CustomShape 15"/>
            <p:cNvSpPr/>
            <p:nvPr/>
          </p:nvSpPr>
          <p:spPr>
            <a:xfrm>
              <a:off x="8640720" y="1298520"/>
              <a:ext cx="234360" cy="168480"/>
            </a:xfrm>
            <a:custGeom>
              <a:avLst/>
              <a:gdLst/>
              <a:ahLst/>
              <a:cxnLst/>
              <a:rect l="l" t="t" r="r" b="b"/>
              <a:pathLst>
                <a:path w="3427" h="2468">
                  <a:moveTo>
                    <a:pt x="1387" y="0"/>
                  </a:moveTo>
                  <a:cubicBezTo>
                    <a:pt x="1278" y="0"/>
                    <a:pt x="1167" y="75"/>
                    <a:pt x="1143" y="225"/>
                  </a:cubicBezTo>
                  <a:cubicBezTo>
                    <a:pt x="1119" y="454"/>
                    <a:pt x="1106" y="670"/>
                    <a:pt x="1119" y="911"/>
                  </a:cubicBezTo>
                  <a:cubicBezTo>
                    <a:pt x="818" y="911"/>
                    <a:pt x="517" y="923"/>
                    <a:pt x="217" y="923"/>
                  </a:cubicBezTo>
                  <a:cubicBezTo>
                    <a:pt x="1" y="935"/>
                    <a:pt x="1" y="1271"/>
                    <a:pt x="217" y="1271"/>
                  </a:cubicBezTo>
                  <a:cubicBezTo>
                    <a:pt x="517" y="1283"/>
                    <a:pt x="830" y="1295"/>
                    <a:pt x="1131" y="1295"/>
                  </a:cubicBezTo>
                  <a:cubicBezTo>
                    <a:pt x="1143" y="1620"/>
                    <a:pt x="1167" y="1944"/>
                    <a:pt x="1179" y="2269"/>
                  </a:cubicBezTo>
                  <a:cubicBezTo>
                    <a:pt x="1185" y="2401"/>
                    <a:pt x="1287" y="2467"/>
                    <a:pt x="1387" y="2467"/>
                  </a:cubicBezTo>
                  <a:cubicBezTo>
                    <a:pt x="1488" y="2467"/>
                    <a:pt x="1587" y="2401"/>
                    <a:pt x="1587" y="2269"/>
                  </a:cubicBezTo>
                  <a:cubicBezTo>
                    <a:pt x="1599" y="1957"/>
                    <a:pt x="1623" y="1632"/>
                    <a:pt x="1647" y="1307"/>
                  </a:cubicBezTo>
                  <a:cubicBezTo>
                    <a:pt x="2140" y="1319"/>
                    <a:pt x="2633" y="1331"/>
                    <a:pt x="3126" y="1331"/>
                  </a:cubicBezTo>
                  <a:cubicBezTo>
                    <a:pt x="3130" y="1332"/>
                    <a:pt x="3133" y="1332"/>
                    <a:pt x="3137" y="1332"/>
                  </a:cubicBezTo>
                  <a:cubicBezTo>
                    <a:pt x="3426" y="1332"/>
                    <a:pt x="3423" y="863"/>
                    <a:pt x="3126" y="863"/>
                  </a:cubicBezTo>
                  <a:cubicBezTo>
                    <a:pt x="2633" y="875"/>
                    <a:pt x="2152" y="887"/>
                    <a:pt x="1659" y="887"/>
                  </a:cubicBezTo>
                  <a:cubicBezTo>
                    <a:pt x="1659" y="670"/>
                    <a:pt x="1647" y="442"/>
                    <a:pt x="1623" y="225"/>
                  </a:cubicBezTo>
                  <a:cubicBezTo>
                    <a:pt x="1605" y="75"/>
                    <a:pt x="1497" y="0"/>
                    <a:pt x="13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2" name="CustomShape 16"/>
            <p:cNvSpPr/>
            <p:nvPr/>
          </p:nvSpPr>
          <p:spPr>
            <a:xfrm rot="16036200">
              <a:off x="8740800" y="16660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3" name="CustomShape 17"/>
            <p:cNvSpPr/>
            <p:nvPr/>
          </p:nvSpPr>
          <p:spPr>
            <a:xfrm>
              <a:off x="8442360" y="1055880"/>
              <a:ext cx="205920" cy="174600"/>
            </a:xfrm>
            <a:custGeom>
              <a:avLst/>
              <a:gdLst/>
              <a:ahLst/>
              <a:cxnLst/>
              <a:rect l="l" t="t" r="r" b="b"/>
              <a:pathLst>
                <a:path w="3015" h="2556">
                  <a:moveTo>
                    <a:pt x="1413" y="1"/>
                  </a:moveTo>
                  <a:cubicBezTo>
                    <a:pt x="1278" y="1"/>
                    <a:pt x="1142" y="94"/>
                    <a:pt x="1118" y="280"/>
                  </a:cubicBezTo>
                  <a:cubicBezTo>
                    <a:pt x="1094" y="485"/>
                    <a:pt x="1094" y="701"/>
                    <a:pt x="1094" y="930"/>
                  </a:cubicBezTo>
                  <a:cubicBezTo>
                    <a:pt x="806" y="930"/>
                    <a:pt x="529" y="942"/>
                    <a:pt x="253" y="954"/>
                  </a:cubicBezTo>
                  <a:cubicBezTo>
                    <a:pt x="0" y="966"/>
                    <a:pt x="0" y="1338"/>
                    <a:pt x="253" y="1350"/>
                  </a:cubicBezTo>
                  <a:cubicBezTo>
                    <a:pt x="541" y="1362"/>
                    <a:pt x="818" y="1374"/>
                    <a:pt x="1106" y="1386"/>
                  </a:cubicBezTo>
                  <a:cubicBezTo>
                    <a:pt x="1118" y="1699"/>
                    <a:pt x="1154" y="2011"/>
                    <a:pt x="1166" y="2312"/>
                  </a:cubicBezTo>
                  <a:cubicBezTo>
                    <a:pt x="1179" y="2474"/>
                    <a:pt x="1296" y="2555"/>
                    <a:pt x="1413" y="2555"/>
                  </a:cubicBezTo>
                  <a:cubicBezTo>
                    <a:pt x="1530" y="2555"/>
                    <a:pt x="1647" y="2474"/>
                    <a:pt x="1659" y="2312"/>
                  </a:cubicBezTo>
                  <a:cubicBezTo>
                    <a:pt x="1683" y="2023"/>
                    <a:pt x="1707" y="1711"/>
                    <a:pt x="1731" y="1398"/>
                  </a:cubicBezTo>
                  <a:cubicBezTo>
                    <a:pt x="2044" y="1398"/>
                    <a:pt x="2369" y="1410"/>
                    <a:pt x="2693" y="1410"/>
                  </a:cubicBezTo>
                  <a:cubicBezTo>
                    <a:pt x="2697" y="1411"/>
                    <a:pt x="2700" y="1411"/>
                    <a:pt x="2704" y="1411"/>
                  </a:cubicBezTo>
                  <a:cubicBezTo>
                    <a:pt x="3014" y="1411"/>
                    <a:pt x="3014" y="893"/>
                    <a:pt x="2704" y="893"/>
                  </a:cubicBezTo>
                  <a:cubicBezTo>
                    <a:pt x="2700" y="893"/>
                    <a:pt x="2697" y="893"/>
                    <a:pt x="2693" y="893"/>
                  </a:cubicBezTo>
                  <a:lnTo>
                    <a:pt x="1743" y="905"/>
                  </a:lnTo>
                  <a:cubicBezTo>
                    <a:pt x="1743" y="689"/>
                    <a:pt x="1731" y="485"/>
                    <a:pt x="1707" y="280"/>
                  </a:cubicBezTo>
                  <a:cubicBezTo>
                    <a:pt x="1683" y="94"/>
                    <a:pt x="1548" y="1"/>
                    <a:pt x="14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4" name="CustomShape 18"/>
            <p:cNvSpPr/>
            <p:nvPr/>
          </p:nvSpPr>
          <p:spPr>
            <a:xfrm>
              <a:off x="8800560" y="1056960"/>
              <a:ext cx="219960" cy="194400"/>
            </a:xfrm>
            <a:custGeom>
              <a:avLst/>
              <a:gdLst/>
              <a:ahLst/>
              <a:cxnLst/>
              <a:rect l="l" t="t" r="r" b="b"/>
              <a:pathLst>
                <a:path w="3220" h="2847">
                  <a:moveTo>
                    <a:pt x="1782" y="1"/>
                  </a:moveTo>
                  <a:cubicBezTo>
                    <a:pt x="1668" y="1"/>
                    <a:pt x="1558" y="62"/>
                    <a:pt x="1520" y="205"/>
                  </a:cubicBezTo>
                  <a:cubicBezTo>
                    <a:pt x="1436" y="482"/>
                    <a:pt x="1376" y="758"/>
                    <a:pt x="1316" y="1035"/>
                  </a:cubicBezTo>
                  <a:cubicBezTo>
                    <a:pt x="967" y="987"/>
                    <a:pt x="619" y="951"/>
                    <a:pt x="270" y="903"/>
                  </a:cubicBezTo>
                  <a:cubicBezTo>
                    <a:pt x="263" y="902"/>
                    <a:pt x="257" y="901"/>
                    <a:pt x="250" y="901"/>
                  </a:cubicBezTo>
                  <a:cubicBezTo>
                    <a:pt x="50" y="901"/>
                    <a:pt x="1" y="1252"/>
                    <a:pt x="222" y="1287"/>
                  </a:cubicBezTo>
                  <a:cubicBezTo>
                    <a:pt x="559" y="1347"/>
                    <a:pt x="895" y="1395"/>
                    <a:pt x="1232" y="1455"/>
                  </a:cubicBezTo>
                  <a:cubicBezTo>
                    <a:pt x="1148" y="1816"/>
                    <a:pt x="1075" y="2189"/>
                    <a:pt x="1003" y="2549"/>
                  </a:cubicBezTo>
                  <a:cubicBezTo>
                    <a:pt x="967" y="2731"/>
                    <a:pt x="1106" y="2846"/>
                    <a:pt x="1240" y="2846"/>
                  </a:cubicBezTo>
                  <a:cubicBezTo>
                    <a:pt x="1328" y="2846"/>
                    <a:pt x="1415" y="2796"/>
                    <a:pt x="1448" y="2682"/>
                  </a:cubicBezTo>
                  <a:cubicBezTo>
                    <a:pt x="1556" y="2297"/>
                    <a:pt x="1677" y="1924"/>
                    <a:pt x="1785" y="1540"/>
                  </a:cubicBezTo>
                  <a:cubicBezTo>
                    <a:pt x="2121" y="1600"/>
                    <a:pt x="2470" y="1648"/>
                    <a:pt x="2806" y="1708"/>
                  </a:cubicBezTo>
                  <a:cubicBezTo>
                    <a:pt x="2826" y="1711"/>
                    <a:pt x="2845" y="1713"/>
                    <a:pt x="2863" y="1713"/>
                  </a:cubicBezTo>
                  <a:cubicBezTo>
                    <a:pt x="3174" y="1713"/>
                    <a:pt x="3219" y="1249"/>
                    <a:pt x="2879" y="1215"/>
                  </a:cubicBezTo>
                  <a:cubicBezTo>
                    <a:pt x="2554" y="1179"/>
                    <a:pt x="2229" y="1143"/>
                    <a:pt x="1905" y="1095"/>
                  </a:cubicBezTo>
                  <a:cubicBezTo>
                    <a:pt x="1965" y="854"/>
                    <a:pt x="2025" y="614"/>
                    <a:pt x="2085" y="362"/>
                  </a:cubicBezTo>
                  <a:cubicBezTo>
                    <a:pt x="2136" y="144"/>
                    <a:pt x="1955" y="1"/>
                    <a:pt x="178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5" name="CustomShape 19"/>
            <p:cNvSpPr/>
            <p:nvPr/>
          </p:nvSpPr>
          <p:spPr>
            <a:xfrm>
              <a:off x="7318440" y="393480"/>
              <a:ext cx="263880" cy="134280"/>
            </a:xfrm>
            <a:custGeom>
              <a:avLst/>
              <a:gdLst/>
              <a:ahLst/>
              <a:cxnLst/>
              <a:rect l="l" t="t" r="r" b="b"/>
              <a:pathLst>
                <a:path w="3860" h="1969">
                  <a:moveTo>
                    <a:pt x="1879" y="0"/>
                  </a:moveTo>
                  <a:cubicBezTo>
                    <a:pt x="1814" y="0"/>
                    <a:pt x="1746" y="25"/>
                    <a:pt x="1683" y="81"/>
                  </a:cubicBezTo>
                  <a:cubicBezTo>
                    <a:pt x="1563" y="189"/>
                    <a:pt x="1491" y="333"/>
                    <a:pt x="1443" y="478"/>
                  </a:cubicBezTo>
                  <a:cubicBezTo>
                    <a:pt x="1046" y="454"/>
                    <a:pt x="661" y="430"/>
                    <a:pt x="265" y="405"/>
                  </a:cubicBezTo>
                  <a:cubicBezTo>
                    <a:pt x="60" y="405"/>
                    <a:pt x="0" y="754"/>
                    <a:pt x="216" y="778"/>
                  </a:cubicBezTo>
                  <a:cubicBezTo>
                    <a:pt x="601" y="838"/>
                    <a:pt x="974" y="886"/>
                    <a:pt x="1358" y="934"/>
                  </a:cubicBezTo>
                  <a:cubicBezTo>
                    <a:pt x="1358" y="983"/>
                    <a:pt x="1346" y="1031"/>
                    <a:pt x="1346" y="1079"/>
                  </a:cubicBezTo>
                  <a:cubicBezTo>
                    <a:pt x="1346" y="1331"/>
                    <a:pt x="1370" y="1692"/>
                    <a:pt x="1587" y="1836"/>
                  </a:cubicBezTo>
                  <a:lnTo>
                    <a:pt x="1587" y="1848"/>
                  </a:lnTo>
                  <a:cubicBezTo>
                    <a:pt x="1626" y="1931"/>
                    <a:pt x="1700" y="1968"/>
                    <a:pt x="1771" y="1968"/>
                  </a:cubicBezTo>
                  <a:cubicBezTo>
                    <a:pt x="1875" y="1968"/>
                    <a:pt x="1971" y="1888"/>
                    <a:pt x="1935" y="1752"/>
                  </a:cubicBezTo>
                  <a:cubicBezTo>
                    <a:pt x="1935" y="1752"/>
                    <a:pt x="1935" y="1740"/>
                    <a:pt x="1923" y="1728"/>
                  </a:cubicBezTo>
                  <a:cubicBezTo>
                    <a:pt x="2008" y="1560"/>
                    <a:pt x="1947" y="1379"/>
                    <a:pt x="1960" y="1175"/>
                  </a:cubicBezTo>
                  <a:cubicBezTo>
                    <a:pt x="1960" y="1115"/>
                    <a:pt x="1972" y="1055"/>
                    <a:pt x="1984" y="1007"/>
                  </a:cubicBezTo>
                  <a:cubicBezTo>
                    <a:pt x="2452" y="1055"/>
                    <a:pt x="2921" y="1103"/>
                    <a:pt x="3390" y="1175"/>
                  </a:cubicBezTo>
                  <a:cubicBezTo>
                    <a:pt x="3413" y="1179"/>
                    <a:pt x="3434" y="1181"/>
                    <a:pt x="3455" y="1181"/>
                  </a:cubicBezTo>
                  <a:cubicBezTo>
                    <a:pt x="3807" y="1181"/>
                    <a:pt x="3860" y="633"/>
                    <a:pt x="3462" y="622"/>
                  </a:cubicBezTo>
                  <a:cubicBezTo>
                    <a:pt x="3017" y="610"/>
                    <a:pt x="2573" y="574"/>
                    <a:pt x="2128" y="538"/>
                  </a:cubicBezTo>
                  <a:cubicBezTo>
                    <a:pt x="2140" y="478"/>
                    <a:pt x="2152" y="430"/>
                    <a:pt x="2164" y="369"/>
                  </a:cubicBezTo>
                  <a:cubicBezTo>
                    <a:pt x="2199" y="169"/>
                    <a:pt x="2050" y="0"/>
                    <a:pt x="187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6" name="CustomShape 20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7" name="CustomShape 21"/>
            <p:cNvSpPr/>
            <p:nvPr/>
          </p:nvSpPr>
          <p:spPr>
            <a:xfrm>
              <a:off x="8022960" y="1034280"/>
              <a:ext cx="219960" cy="177840"/>
            </a:xfrm>
            <a:custGeom>
              <a:avLst/>
              <a:gdLst/>
              <a:ahLst/>
              <a:cxnLst/>
              <a:rect l="l" t="t" r="r" b="b"/>
              <a:pathLst>
                <a:path w="3219" h="2606">
                  <a:moveTo>
                    <a:pt x="1655" y="0"/>
                  </a:moveTo>
                  <a:cubicBezTo>
                    <a:pt x="1566" y="0"/>
                    <a:pt x="1477" y="39"/>
                    <a:pt x="1419" y="126"/>
                  </a:cubicBezTo>
                  <a:cubicBezTo>
                    <a:pt x="1251" y="378"/>
                    <a:pt x="1155" y="655"/>
                    <a:pt x="1095" y="943"/>
                  </a:cubicBezTo>
                  <a:cubicBezTo>
                    <a:pt x="818" y="955"/>
                    <a:pt x="542" y="955"/>
                    <a:pt x="265" y="967"/>
                  </a:cubicBezTo>
                  <a:cubicBezTo>
                    <a:pt x="1" y="979"/>
                    <a:pt x="1" y="1364"/>
                    <a:pt x="265" y="1376"/>
                  </a:cubicBezTo>
                  <a:cubicBezTo>
                    <a:pt x="530" y="1388"/>
                    <a:pt x="794" y="1400"/>
                    <a:pt x="1071" y="1400"/>
                  </a:cubicBezTo>
                  <a:cubicBezTo>
                    <a:pt x="1059" y="1748"/>
                    <a:pt x="1107" y="2097"/>
                    <a:pt x="1191" y="2410"/>
                  </a:cubicBezTo>
                  <a:cubicBezTo>
                    <a:pt x="1224" y="2547"/>
                    <a:pt x="1326" y="2606"/>
                    <a:pt x="1433" y="2606"/>
                  </a:cubicBezTo>
                  <a:cubicBezTo>
                    <a:pt x="1598" y="2606"/>
                    <a:pt x="1776" y="2465"/>
                    <a:pt x="1732" y="2253"/>
                  </a:cubicBezTo>
                  <a:cubicBezTo>
                    <a:pt x="1672" y="1953"/>
                    <a:pt x="1672" y="1676"/>
                    <a:pt x="1696" y="1412"/>
                  </a:cubicBezTo>
                  <a:cubicBezTo>
                    <a:pt x="2092" y="1412"/>
                    <a:pt x="2489" y="1424"/>
                    <a:pt x="2886" y="1436"/>
                  </a:cubicBezTo>
                  <a:cubicBezTo>
                    <a:pt x="2889" y="1436"/>
                    <a:pt x="2893" y="1436"/>
                    <a:pt x="2897" y="1436"/>
                  </a:cubicBezTo>
                  <a:cubicBezTo>
                    <a:pt x="3215" y="1436"/>
                    <a:pt x="3219" y="918"/>
                    <a:pt x="2907" y="918"/>
                  </a:cubicBezTo>
                  <a:cubicBezTo>
                    <a:pt x="2900" y="918"/>
                    <a:pt x="2893" y="918"/>
                    <a:pt x="2886" y="919"/>
                  </a:cubicBezTo>
                  <a:cubicBezTo>
                    <a:pt x="2513" y="931"/>
                    <a:pt x="2153" y="931"/>
                    <a:pt x="1780" y="943"/>
                  </a:cubicBezTo>
                  <a:cubicBezTo>
                    <a:pt x="1828" y="751"/>
                    <a:pt x="1876" y="558"/>
                    <a:pt x="1936" y="354"/>
                  </a:cubicBezTo>
                  <a:cubicBezTo>
                    <a:pt x="1991" y="141"/>
                    <a:pt x="1824" y="0"/>
                    <a:pt x="165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8" name="CustomShape 22"/>
            <p:cNvSpPr/>
            <p:nvPr/>
          </p:nvSpPr>
          <p:spPr>
            <a:xfrm>
              <a:off x="7132680" y="13032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49" name="CustomShape 23"/>
            <p:cNvSpPr/>
            <p:nvPr/>
          </p:nvSpPr>
          <p:spPr>
            <a:xfrm>
              <a:off x="8426160" y="1535400"/>
              <a:ext cx="238320" cy="168120"/>
            </a:xfrm>
            <a:custGeom>
              <a:avLst/>
              <a:gdLst/>
              <a:ahLst/>
              <a:cxnLst/>
              <a:rect l="l" t="t" r="r" b="b"/>
              <a:pathLst>
                <a:path w="3487" h="2465">
                  <a:moveTo>
                    <a:pt x="2219" y="0"/>
                  </a:moveTo>
                  <a:cubicBezTo>
                    <a:pt x="2135" y="0"/>
                    <a:pt x="2050" y="38"/>
                    <a:pt x="1996" y="126"/>
                  </a:cubicBezTo>
                  <a:cubicBezTo>
                    <a:pt x="1839" y="355"/>
                    <a:pt x="1755" y="631"/>
                    <a:pt x="1707" y="920"/>
                  </a:cubicBezTo>
                  <a:cubicBezTo>
                    <a:pt x="1226" y="920"/>
                    <a:pt x="733" y="944"/>
                    <a:pt x="253" y="968"/>
                  </a:cubicBezTo>
                  <a:cubicBezTo>
                    <a:pt x="0" y="980"/>
                    <a:pt x="0" y="1340"/>
                    <a:pt x="253" y="1352"/>
                  </a:cubicBezTo>
                  <a:cubicBezTo>
                    <a:pt x="721" y="1376"/>
                    <a:pt x="1202" y="1388"/>
                    <a:pt x="1683" y="1400"/>
                  </a:cubicBezTo>
                  <a:cubicBezTo>
                    <a:pt x="1695" y="1749"/>
                    <a:pt x="1767" y="2086"/>
                    <a:pt x="1900" y="2386"/>
                  </a:cubicBezTo>
                  <a:cubicBezTo>
                    <a:pt x="1922" y="2441"/>
                    <a:pt x="1968" y="2465"/>
                    <a:pt x="2016" y="2465"/>
                  </a:cubicBezTo>
                  <a:cubicBezTo>
                    <a:pt x="2093" y="2465"/>
                    <a:pt x="2176" y="2403"/>
                    <a:pt x="2176" y="2314"/>
                  </a:cubicBezTo>
                  <a:cubicBezTo>
                    <a:pt x="2164" y="2014"/>
                    <a:pt x="2152" y="1701"/>
                    <a:pt x="2188" y="1412"/>
                  </a:cubicBezTo>
                  <a:lnTo>
                    <a:pt x="3162" y="1412"/>
                  </a:lnTo>
                  <a:cubicBezTo>
                    <a:pt x="3486" y="1412"/>
                    <a:pt x="3486" y="908"/>
                    <a:pt x="3162" y="908"/>
                  </a:cubicBezTo>
                  <a:lnTo>
                    <a:pt x="2296" y="908"/>
                  </a:lnTo>
                  <a:cubicBezTo>
                    <a:pt x="2344" y="715"/>
                    <a:pt x="2416" y="523"/>
                    <a:pt x="2477" y="331"/>
                  </a:cubicBezTo>
                  <a:cubicBezTo>
                    <a:pt x="2531" y="135"/>
                    <a:pt x="2377" y="0"/>
                    <a:pt x="2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250" name="CustomShape 24"/>
          <p:cNvSpPr/>
          <p:nvPr/>
        </p:nvSpPr>
        <p:spPr>
          <a:xfrm>
            <a:off x="8740800" y="2107440"/>
            <a:ext cx="263880" cy="134280"/>
          </a:xfrm>
          <a:custGeom>
            <a:avLst/>
            <a:gdLst/>
            <a:ahLst/>
            <a:cxnLst/>
            <a:rect l="l" t="t" r="r" b="b"/>
            <a:pathLst>
              <a:path w="3860" h="1969">
                <a:moveTo>
                  <a:pt x="1879" y="0"/>
                </a:moveTo>
                <a:cubicBezTo>
                  <a:pt x="1814" y="0"/>
                  <a:pt x="1746" y="25"/>
                  <a:pt x="1683" y="81"/>
                </a:cubicBezTo>
                <a:cubicBezTo>
                  <a:pt x="1563" y="189"/>
                  <a:pt x="1491" y="333"/>
                  <a:pt x="1443" y="478"/>
                </a:cubicBezTo>
                <a:cubicBezTo>
                  <a:pt x="1046" y="454"/>
                  <a:pt x="661" y="430"/>
                  <a:pt x="265" y="405"/>
                </a:cubicBezTo>
                <a:cubicBezTo>
                  <a:pt x="60" y="405"/>
                  <a:pt x="0" y="754"/>
                  <a:pt x="216" y="778"/>
                </a:cubicBezTo>
                <a:cubicBezTo>
                  <a:pt x="601" y="838"/>
                  <a:pt x="974" y="886"/>
                  <a:pt x="1358" y="934"/>
                </a:cubicBezTo>
                <a:cubicBezTo>
                  <a:pt x="1358" y="983"/>
                  <a:pt x="1346" y="1031"/>
                  <a:pt x="1346" y="1079"/>
                </a:cubicBezTo>
                <a:cubicBezTo>
                  <a:pt x="1346" y="1331"/>
                  <a:pt x="1370" y="1692"/>
                  <a:pt x="1587" y="1836"/>
                </a:cubicBezTo>
                <a:lnTo>
                  <a:pt x="1587" y="1848"/>
                </a:lnTo>
                <a:cubicBezTo>
                  <a:pt x="1626" y="1931"/>
                  <a:pt x="1700" y="1968"/>
                  <a:pt x="1771" y="1968"/>
                </a:cubicBezTo>
                <a:cubicBezTo>
                  <a:pt x="1875" y="1968"/>
                  <a:pt x="1971" y="1888"/>
                  <a:pt x="1935" y="1752"/>
                </a:cubicBezTo>
                <a:cubicBezTo>
                  <a:pt x="1935" y="1752"/>
                  <a:pt x="1935" y="1740"/>
                  <a:pt x="1923" y="1728"/>
                </a:cubicBezTo>
                <a:cubicBezTo>
                  <a:pt x="2008" y="1560"/>
                  <a:pt x="1947" y="1379"/>
                  <a:pt x="1960" y="1175"/>
                </a:cubicBezTo>
                <a:cubicBezTo>
                  <a:pt x="1960" y="1115"/>
                  <a:pt x="1972" y="1055"/>
                  <a:pt x="1984" y="1007"/>
                </a:cubicBezTo>
                <a:cubicBezTo>
                  <a:pt x="2452" y="1055"/>
                  <a:pt x="2921" y="1103"/>
                  <a:pt x="3390" y="1175"/>
                </a:cubicBezTo>
                <a:cubicBezTo>
                  <a:pt x="3413" y="1179"/>
                  <a:pt x="3434" y="1181"/>
                  <a:pt x="3455" y="1181"/>
                </a:cubicBezTo>
                <a:cubicBezTo>
                  <a:pt x="3807" y="1181"/>
                  <a:pt x="3860" y="633"/>
                  <a:pt x="3462" y="622"/>
                </a:cubicBezTo>
                <a:cubicBezTo>
                  <a:pt x="3017" y="610"/>
                  <a:pt x="2573" y="574"/>
                  <a:pt x="2128" y="538"/>
                </a:cubicBezTo>
                <a:cubicBezTo>
                  <a:pt x="2140" y="478"/>
                  <a:pt x="2152" y="430"/>
                  <a:pt x="2164" y="369"/>
                </a:cubicBezTo>
                <a:cubicBezTo>
                  <a:pt x="2199" y="169"/>
                  <a:pt x="2050" y="0"/>
                  <a:pt x="1879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51" name="PlaceHolder 25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252" name="PlaceHolder 26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CustomShape 1"/>
          <p:cNvSpPr/>
          <p:nvPr/>
        </p:nvSpPr>
        <p:spPr>
          <a:xfrm>
            <a:off x="621000" y="3741120"/>
            <a:ext cx="4508280" cy="460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CREDITS: This presentation template was created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4"/>
              </a:rPr>
              <a:t>Slidesgo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including icons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5"/>
              </a:rPr>
              <a:t>Flaticon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, and infographics &amp; images by </a:t>
            </a:r>
            <a:r>
              <a:rPr lang="pt-BR" sz="1000" b="1" u="sng" strike="noStrike" spc="-1">
                <a:solidFill>
                  <a:srgbClr val="073763"/>
                </a:solidFill>
                <a:uFillTx/>
                <a:latin typeface="Lato"/>
                <a:ea typeface="Lato"/>
                <a:hlinkClick r:id="rId16"/>
              </a:rPr>
              <a:t>Freepik</a:t>
            </a:r>
            <a:r>
              <a:rPr lang="pt-BR" sz="1000" b="0" strike="noStrike" spc="-1">
                <a:solidFill>
                  <a:srgbClr val="000000"/>
                </a:solidFill>
                <a:latin typeface="Lato"/>
                <a:ea typeface="Lato"/>
              </a:rPr>
              <a:t>. </a:t>
            </a:r>
            <a:endParaRPr lang="pt-BR" sz="1000" b="0" strike="noStrike" spc="-1">
              <a:latin typeface="Arial"/>
            </a:endParaRPr>
          </a:p>
        </p:txBody>
      </p:sp>
      <p:grpSp>
        <p:nvGrpSpPr>
          <p:cNvPr id="290" name="Group 2"/>
          <p:cNvGrpSpPr/>
          <p:nvPr/>
        </p:nvGrpSpPr>
        <p:grpSpPr>
          <a:xfrm>
            <a:off x="5783040" y="648720"/>
            <a:ext cx="3427560" cy="698760"/>
            <a:chOff x="5783040" y="648720"/>
            <a:chExt cx="3427560" cy="698760"/>
          </a:xfrm>
        </p:grpSpPr>
        <p:sp>
          <p:nvSpPr>
            <p:cNvPr id="291" name="CustomShape 3"/>
            <p:cNvSpPr/>
            <p:nvPr/>
          </p:nvSpPr>
          <p:spPr>
            <a:xfrm flipH="1">
              <a:off x="6787800" y="131472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2" name="CustomShape 4"/>
            <p:cNvSpPr/>
            <p:nvPr/>
          </p:nvSpPr>
          <p:spPr>
            <a:xfrm rot="10800000">
              <a:off x="7622280" y="113364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3" name="CustomShape 5"/>
            <p:cNvSpPr/>
            <p:nvPr/>
          </p:nvSpPr>
          <p:spPr>
            <a:xfrm rot="10800000">
              <a:off x="6906960" y="97884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4" name="CustomShape 6"/>
            <p:cNvSpPr/>
            <p:nvPr/>
          </p:nvSpPr>
          <p:spPr>
            <a:xfrm rot="10800000">
              <a:off x="6332760" y="84600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5" name="CustomShape 7"/>
            <p:cNvSpPr/>
            <p:nvPr/>
          </p:nvSpPr>
          <p:spPr>
            <a:xfrm rot="10800000">
              <a:off x="5783040" y="64872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296" name="Group 8"/>
          <p:cNvGrpSpPr/>
          <p:nvPr/>
        </p:nvGrpSpPr>
        <p:grpSpPr>
          <a:xfrm>
            <a:off x="6040800" y="1441440"/>
            <a:ext cx="3169800" cy="665640"/>
            <a:chOff x="6040800" y="1441440"/>
            <a:chExt cx="3169800" cy="665640"/>
          </a:xfrm>
        </p:grpSpPr>
        <p:sp>
          <p:nvSpPr>
            <p:cNvPr id="297" name="CustomShape 9"/>
            <p:cNvSpPr/>
            <p:nvPr/>
          </p:nvSpPr>
          <p:spPr>
            <a:xfrm rot="10800000">
              <a:off x="6656400" y="2061360"/>
              <a:ext cx="2552760" cy="45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8" name="CustomShape 10"/>
            <p:cNvSpPr/>
            <p:nvPr/>
          </p:nvSpPr>
          <p:spPr>
            <a:xfrm rot="10800000">
              <a:off x="6040800" y="1926000"/>
              <a:ext cx="3169800" cy="723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299" name="CustomShape 11"/>
            <p:cNvSpPr/>
            <p:nvPr/>
          </p:nvSpPr>
          <p:spPr>
            <a:xfrm rot="10800000">
              <a:off x="6906960" y="177156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0" name="CustomShape 12"/>
            <p:cNvSpPr/>
            <p:nvPr/>
          </p:nvSpPr>
          <p:spPr>
            <a:xfrm rot="10800000">
              <a:off x="6332760" y="16383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1" name="CustomShape 13"/>
            <p:cNvSpPr/>
            <p:nvPr/>
          </p:nvSpPr>
          <p:spPr>
            <a:xfrm rot="10800000">
              <a:off x="6668280" y="1441440"/>
              <a:ext cx="253980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02" name="Group 14"/>
          <p:cNvGrpSpPr/>
          <p:nvPr/>
        </p:nvGrpSpPr>
        <p:grpSpPr>
          <a:xfrm>
            <a:off x="5783040" y="2213640"/>
            <a:ext cx="3427560" cy="698400"/>
            <a:chOff x="5783040" y="2213640"/>
            <a:chExt cx="3427560" cy="698400"/>
          </a:xfrm>
        </p:grpSpPr>
        <p:sp>
          <p:nvSpPr>
            <p:cNvPr id="303" name="CustomShape 15"/>
            <p:cNvSpPr/>
            <p:nvPr/>
          </p:nvSpPr>
          <p:spPr>
            <a:xfrm flipH="1">
              <a:off x="6787800" y="287928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4" name="CustomShape 16"/>
            <p:cNvSpPr/>
            <p:nvPr/>
          </p:nvSpPr>
          <p:spPr>
            <a:xfrm rot="10800000">
              <a:off x="7622280" y="269820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5" name="CustomShape 17"/>
            <p:cNvSpPr/>
            <p:nvPr/>
          </p:nvSpPr>
          <p:spPr>
            <a:xfrm rot="10800000">
              <a:off x="6906960" y="254376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6" name="CustomShape 18"/>
            <p:cNvSpPr/>
            <p:nvPr/>
          </p:nvSpPr>
          <p:spPr>
            <a:xfrm rot="10800000">
              <a:off x="6332760" y="24105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07" name="CustomShape 19"/>
            <p:cNvSpPr/>
            <p:nvPr/>
          </p:nvSpPr>
          <p:spPr>
            <a:xfrm rot="10800000">
              <a:off x="5783040" y="221364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08" name="Group 20"/>
          <p:cNvGrpSpPr/>
          <p:nvPr/>
        </p:nvGrpSpPr>
        <p:grpSpPr>
          <a:xfrm>
            <a:off x="6040800" y="3006000"/>
            <a:ext cx="3169800" cy="665640"/>
            <a:chOff x="6040800" y="3006000"/>
            <a:chExt cx="3169800" cy="665640"/>
          </a:xfrm>
        </p:grpSpPr>
        <p:sp>
          <p:nvSpPr>
            <p:cNvPr id="309" name="CustomShape 21"/>
            <p:cNvSpPr/>
            <p:nvPr/>
          </p:nvSpPr>
          <p:spPr>
            <a:xfrm rot="10800000">
              <a:off x="6656400" y="3625920"/>
              <a:ext cx="2552760" cy="4572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0" name="CustomShape 22"/>
            <p:cNvSpPr/>
            <p:nvPr/>
          </p:nvSpPr>
          <p:spPr>
            <a:xfrm rot="10800000">
              <a:off x="6040800" y="3490560"/>
              <a:ext cx="3169800" cy="7236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1" name="CustomShape 23"/>
            <p:cNvSpPr/>
            <p:nvPr/>
          </p:nvSpPr>
          <p:spPr>
            <a:xfrm rot="10800000">
              <a:off x="6906960" y="333612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2" name="CustomShape 24"/>
            <p:cNvSpPr/>
            <p:nvPr/>
          </p:nvSpPr>
          <p:spPr>
            <a:xfrm rot="10800000">
              <a:off x="6332760" y="320292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3" name="CustomShape 25"/>
            <p:cNvSpPr/>
            <p:nvPr/>
          </p:nvSpPr>
          <p:spPr>
            <a:xfrm rot="10800000">
              <a:off x="6668280" y="3006000"/>
              <a:ext cx="253980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grpSp>
        <p:nvGrpSpPr>
          <p:cNvPr id="314" name="Group 26"/>
          <p:cNvGrpSpPr/>
          <p:nvPr/>
        </p:nvGrpSpPr>
        <p:grpSpPr>
          <a:xfrm>
            <a:off x="5783040" y="3788280"/>
            <a:ext cx="3427560" cy="698400"/>
            <a:chOff x="5783040" y="3788280"/>
            <a:chExt cx="3427560" cy="698400"/>
          </a:xfrm>
        </p:grpSpPr>
        <p:sp>
          <p:nvSpPr>
            <p:cNvPr id="315" name="CustomShape 27"/>
            <p:cNvSpPr/>
            <p:nvPr/>
          </p:nvSpPr>
          <p:spPr>
            <a:xfrm flipH="1">
              <a:off x="6787800" y="4453920"/>
              <a:ext cx="2419920" cy="32760"/>
            </a:xfrm>
            <a:custGeom>
              <a:avLst/>
              <a:gdLst/>
              <a:ahLst/>
              <a:cxnLst/>
              <a:rect l="l" t="t" r="r" b="b"/>
              <a:pathLst>
                <a:path w="7826" h="502">
                  <a:moveTo>
                    <a:pt x="780" y="1"/>
                  </a:moveTo>
                  <a:cubicBezTo>
                    <a:pt x="596" y="1"/>
                    <a:pt x="412" y="4"/>
                    <a:pt x="229" y="14"/>
                  </a:cubicBezTo>
                  <a:cubicBezTo>
                    <a:pt x="60" y="26"/>
                    <a:pt x="0" y="290"/>
                    <a:pt x="181" y="326"/>
                  </a:cubicBezTo>
                  <a:cubicBezTo>
                    <a:pt x="953" y="476"/>
                    <a:pt x="1755" y="502"/>
                    <a:pt x="2552" y="502"/>
                  </a:cubicBezTo>
                  <a:cubicBezTo>
                    <a:pt x="2971" y="502"/>
                    <a:pt x="3389" y="494"/>
                    <a:pt x="3799" y="494"/>
                  </a:cubicBezTo>
                  <a:cubicBezTo>
                    <a:pt x="5061" y="494"/>
                    <a:pt x="6335" y="482"/>
                    <a:pt x="7598" y="374"/>
                  </a:cubicBezTo>
                  <a:cubicBezTo>
                    <a:pt x="7810" y="351"/>
                    <a:pt x="7826" y="25"/>
                    <a:pt x="7609" y="25"/>
                  </a:cubicBezTo>
                  <a:cubicBezTo>
                    <a:pt x="7606" y="25"/>
                    <a:pt x="7602" y="25"/>
                    <a:pt x="7598" y="26"/>
                  </a:cubicBezTo>
                  <a:cubicBezTo>
                    <a:pt x="6478" y="80"/>
                    <a:pt x="5359" y="135"/>
                    <a:pt x="4231" y="135"/>
                  </a:cubicBezTo>
                  <a:cubicBezTo>
                    <a:pt x="4123" y="135"/>
                    <a:pt x="4015" y="135"/>
                    <a:pt x="3907" y="134"/>
                  </a:cubicBezTo>
                  <a:cubicBezTo>
                    <a:pt x="2876" y="124"/>
                    <a:pt x="1819" y="1"/>
                    <a:pt x="7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6" name="CustomShape 28"/>
            <p:cNvSpPr/>
            <p:nvPr/>
          </p:nvSpPr>
          <p:spPr>
            <a:xfrm rot="10800000">
              <a:off x="7622280" y="4273200"/>
              <a:ext cx="1588320" cy="68400"/>
            </a:xfrm>
            <a:custGeom>
              <a:avLst/>
              <a:gdLst/>
              <a:ahLst/>
              <a:cxnLst/>
              <a:rect l="l" t="t" r="r" b="b"/>
              <a:pathLst>
                <a:path w="15953" h="747">
                  <a:moveTo>
                    <a:pt x="14696" y="0"/>
                  </a:moveTo>
                  <a:cubicBezTo>
                    <a:pt x="13740" y="0"/>
                    <a:pt x="12771" y="77"/>
                    <a:pt x="11829" y="95"/>
                  </a:cubicBezTo>
                  <a:cubicBezTo>
                    <a:pt x="10507" y="119"/>
                    <a:pt x="9172" y="155"/>
                    <a:pt x="7850" y="179"/>
                  </a:cubicBezTo>
                  <a:cubicBezTo>
                    <a:pt x="6564" y="191"/>
                    <a:pt x="5278" y="215"/>
                    <a:pt x="3991" y="227"/>
                  </a:cubicBezTo>
                  <a:cubicBezTo>
                    <a:pt x="3882" y="228"/>
                    <a:pt x="3773" y="228"/>
                    <a:pt x="3664" y="228"/>
                  </a:cubicBezTo>
                  <a:cubicBezTo>
                    <a:pt x="3250" y="228"/>
                    <a:pt x="2833" y="223"/>
                    <a:pt x="2417" y="223"/>
                  </a:cubicBezTo>
                  <a:cubicBezTo>
                    <a:pt x="1671" y="223"/>
                    <a:pt x="926" y="242"/>
                    <a:pt x="193" y="347"/>
                  </a:cubicBezTo>
                  <a:cubicBezTo>
                    <a:pt x="0" y="371"/>
                    <a:pt x="85" y="624"/>
                    <a:pt x="229" y="648"/>
                  </a:cubicBezTo>
                  <a:cubicBezTo>
                    <a:pt x="807" y="724"/>
                    <a:pt x="1396" y="746"/>
                    <a:pt x="1985" y="746"/>
                  </a:cubicBezTo>
                  <a:cubicBezTo>
                    <a:pt x="2694" y="746"/>
                    <a:pt x="3404" y="714"/>
                    <a:pt x="4100" y="708"/>
                  </a:cubicBezTo>
                  <a:cubicBezTo>
                    <a:pt x="5386" y="684"/>
                    <a:pt x="6672" y="672"/>
                    <a:pt x="7970" y="648"/>
                  </a:cubicBezTo>
                  <a:cubicBezTo>
                    <a:pt x="9220" y="624"/>
                    <a:pt x="10471" y="600"/>
                    <a:pt x="11721" y="576"/>
                  </a:cubicBezTo>
                  <a:cubicBezTo>
                    <a:pt x="13031" y="540"/>
                    <a:pt x="14390" y="600"/>
                    <a:pt x="15700" y="419"/>
                  </a:cubicBezTo>
                  <a:cubicBezTo>
                    <a:pt x="15940" y="395"/>
                    <a:pt x="15952" y="59"/>
                    <a:pt x="15700" y="35"/>
                  </a:cubicBezTo>
                  <a:cubicBezTo>
                    <a:pt x="15368" y="10"/>
                    <a:pt x="15033" y="0"/>
                    <a:pt x="1469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7" name="CustomShape 29"/>
            <p:cNvSpPr/>
            <p:nvPr/>
          </p:nvSpPr>
          <p:spPr>
            <a:xfrm rot="10800000">
              <a:off x="6906960" y="4118400"/>
              <a:ext cx="2301840" cy="66240"/>
            </a:xfrm>
            <a:custGeom>
              <a:avLst/>
              <a:gdLst/>
              <a:ahLst/>
              <a:cxnLst/>
              <a:rect l="l" t="t" r="r" b="b"/>
              <a:pathLst>
                <a:path w="23114" h="725">
                  <a:moveTo>
                    <a:pt x="215" y="0"/>
                  </a:moveTo>
                  <a:cubicBezTo>
                    <a:pt x="44" y="0"/>
                    <a:pt x="1" y="290"/>
                    <a:pt x="178" y="325"/>
                  </a:cubicBezTo>
                  <a:cubicBezTo>
                    <a:pt x="1419" y="578"/>
                    <a:pt x="2707" y="630"/>
                    <a:pt x="3985" y="630"/>
                  </a:cubicBezTo>
                  <a:cubicBezTo>
                    <a:pt x="4526" y="630"/>
                    <a:pt x="5066" y="621"/>
                    <a:pt x="5599" y="614"/>
                  </a:cubicBezTo>
                  <a:cubicBezTo>
                    <a:pt x="7523" y="578"/>
                    <a:pt x="9446" y="505"/>
                    <a:pt x="11381" y="493"/>
                  </a:cubicBezTo>
                  <a:cubicBezTo>
                    <a:pt x="11830" y="491"/>
                    <a:pt x="12278" y="489"/>
                    <a:pt x="12726" y="489"/>
                  </a:cubicBezTo>
                  <a:cubicBezTo>
                    <a:pt x="14177" y="489"/>
                    <a:pt x="15628" y="505"/>
                    <a:pt x="17079" y="542"/>
                  </a:cubicBezTo>
                  <a:cubicBezTo>
                    <a:pt x="18886" y="575"/>
                    <a:pt x="20704" y="724"/>
                    <a:pt x="22513" y="724"/>
                  </a:cubicBezTo>
                  <a:cubicBezTo>
                    <a:pt x="22641" y="724"/>
                    <a:pt x="22769" y="723"/>
                    <a:pt x="22897" y="722"/>
                  </a:cubicBezTo>
                  <a:cubicBezTo>
                    <a:pt x="23114" y="722"/>
                    <a:pt x="23102" y="421"/>
                    <a:pt x="22897" y="397"/>
                  </a:cubicBezTo>
                  <a:cubicBezTo>
                    <a:pt x="21010" y="181"/>
                    <a:pt x="19087" y="193"/>
                    <a:pt x="17199" y="157"/>
                  </a:cubicBezTo>
                  <a:cubicBezTo>
                    <a:pt x="15748" y="120"/>
                    <a:pt x="14291" y="104"/>
                    <a:pt x="12836" y="104"/>
                  </a:cubicBezTo>
                  <a:cubicBezTo>
                    <a:pt x="12387" y="104"/>
                    <a:pt x="11938" y="106"/>
                    <a:pt x="11489" y="109"/>
                  </a:cubicBezTo>
                  <a:cubicBezTo>
                    <a:pt x="9602" y="121"/>
                    <a:pt x="7715" y="181"/>
                    <a:pt x="5816" y="217"/>
                  </a:cubicBezTo>
                  <a:cubicBezTo>
                    <a:pt x="5510" y="225"/>
                    <a:pt x="5205" y="228"/>
                    <a:pt x="4900" y="228"/>
                  </a:cubicBezTo>
                  <a:cubicBezTo>
                    <a:pt x="3336" y="228"/>
                    <a:pt x="1785" y="131"/>
                    <a:pt x="226" y="1"/>
                  </a:cubicBezTo>
                  <a:cubicBezTo>
                    <a:pt x="222" y="0"/>
                    <a:pt x="219" y="0"/>
                    <a:pt x="21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8" name="CustomShape 30"/>
            <p:cNvSpPr/>
            <p:nvPr/>
          </p:nvSpPr>
          <p:spPr>
            <a:xfrm rot="10800000">
              <a:off x="6332760" y="3985560"/>
              <a:ext cx="2874240" cy="63720"/>
            </a:xfrm>
            <a:custGeom>
              <a:avLst/>
              <a:gdLst/>
              <a:ahLst/>
              <a:cxnLst/>
              <a:rect l="l" t="t" r="r" b="b"/>
              <a:pathLst>
                <a:path w="28863" h="697">
                  <a:moveTo>
                    <a:pt x="1361" y="1"/>
                  </a:moveTo>
                  <a:cubicBezTo>
                    <a:pt x="964" y="1"/>
                    <a:pt x="566" y="5"/>
                    <a:pt x="169" y="15"/>
                  </a:cubicBezTo>
                  <a:cubicBezTo>
                    <a:pt x="0" y="27"/>
                    <a:pt x="12" y="256"/>
                    <a:pt x="169" y="280"/>
                  </a:cubicBezTo>
                  <a:cubicBezTo>
                    <a:pt x="2525" y="520"/>
                    <a:pt x="4917" y="520"/>
                    <a:pt x="7285" y="568"/>
                  </a:cubicBezTo>
                  <a:cubicBezTo>
                    <a:pt x="9653" y="628"/>
                    <a:pt x="12033" y="664"/>
                    <a:pt x="14402" y="676"/>
                  </a:cubicBezTo>
                  <a:cubicBezTo>
                    <a:pt x="15789" y="690"/>
                    <a:pt x="17180" y="696"/>
                    <a:pt x="18571" y="696"/>
                  </a:cubicBezTo>
                  <a:cubicBezTo>
                    <a:pt x="19554" y="696"/>
                    <a:pt x="20537" y="693"/>
                    <a:pt x="21518" y="688"/>
                  </a:cubicBezTo>
                  <a:cubicBezTo>
                    <a:pt x="21786" y="686"/>
                    <a:pt x="22056" y="685"/>
                    <a:pt x="22325" y="685"/>
                  </a:cubicBezTo>
                  <a:cubicBezTo>
                    <a:pt x="23122" y="685"/>
                    <a:pt x="23923" y="693"/>
                    <a:pt x="24725" y="693"/>
                  </a:cubicBezTo>
                  <a:cubicBezTo>
                    <a:pt x="26035" y="693"/>
                    <a:pt x="27346" y="670"/>
                    <a:pt x="28634" y="544"/>
                  </a:cubicBezTo>
                  <a:cubicBezTo>
                    <a:pt x="28863" y="520"/>
                    <a:pt x="28863" y="195"/>
                    <a:pt x="28634" y="183"/>
                  </a:cubicBezTo>
                  <a:cubicBezTo>
                    <a:pt x="28050" y="154"/>
                    <a:pt x="27464" y="142"/>
                    <a:pt x="26876" y="142"/>
                  </a:cubicBezTo>
                  <a:cubicBezTo>
                    <a:pt x="25093" y="142"/>
                    <a:pt x="23299" y="247"/>
                    <a:pt x="21518" y="256"/>
                  </a:cubicBezTo>
                  <a:cubicBezTo>
                    <a:pt x="20334" y="268"/>
                    <a:pt x="19147" y="274"/>
                    <a:pt x="17960" y="274"/>
                  </a:cubicBezTo>
                  <a:cubicBezTo>
                    <a:pt x="16773" y="274"/>
                    <a:pt x="15586" y="268"/>
                    <a:pt x="14402" y="256"/>
                  </a:cubicBezTo>
                  <a:cubicBezTo>
                    <a:pt x="12033" y="244"/>
                    <a:pt x="9653" y="207"/>
                    <a:pt x="7285" y="147"/>
                  </a:cubicBezTo>
                  <a:cubicBezTo>
                    <a:pt x="5314" y="107"/>
                    <a:pt x="3335" y="1"/>
                    <a:pt x="13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319" name="CustomShape 31"/>
            <p:cNvSpPr/>
            <p:nvPr/>
          </p:nvSpPr>
          <p:spPr>
            <a:xfrm rot="10800000">
              <a:off x="5783040" y="3788280"/>
              <a:ext cx="3425040" cy="106200"/>
            </a:xfrm>
            <a:custGeom>
              <a:avLst/>
              <a:gdLst/>
              <a:ahLst/>
              <a:cxnLst/>
              <a:rect l="l" t="t" r="r" b="b"/>
              <a:pathLst>
                <a:path w="34393" h="1153">
                  <a:moveTo>
                    <a:pt x="3647" y="1"/>
                  </a:moveTo>
                  <a:cubicBezTo>
                    <a:pt x="2499" y="1"/>
                    <a:pt x="1350" y="15"/>
                    <a:pt x="205" y="64"/>
                  </a:cubicBezTo>
                  <a:cubicBezTo>
                    <a:pt x="12" y="76"/>
                    <a:pt x="0" y="377"/>
                    <a:pt x="205" y="377"/>
                  </a:cubicBezTo>
                  <a:cubicBezTo>
                    <a:pt x="4604" y="521"/>
                    <a:pt x="9016" y="425"/>
                    <a:pt x="13404" y="497"/>
                  </a:cubicBezTo>
                  <a:cubicBezTo>
                    <a:pt x="17804" y="557"/>
                    <a:pt x="22203" y="665"/>
                    <a:pt x="26603" y="834"/>
                  </a:cubicBezTo>
                  <a:cubicBezTo>
                    <a:pt x="27865" y="882"/>
                    <a:pt x="29127" y="942"/>
                    <a:pt x="30389" y="1002"/>
                  </a:cubicBezTo>
                  <a:cubicBezTo>
                    <a:pt x="31482" y="1054"/>
                    <a:pt x="32592" y="1153"/>
                    <a:pt x="33697" y="1153"/>
                  </a:cubicBezTo>
                  <a:cubicBezTo>
                    <a:pt x="33857" y="1153"/>
                    <a:pt x="34016" y="1151"/>
                    <a:pt x="34176" y="1146"/>
                  </a:cubicBezTo>
                  <a:cubicBezTo>
                    <a:pt x="34392" y="1146"/>
                    <a:pt x="34380" y="846"/>
                    <a:pt x="34176" y="821"/>
                  </a:cubicBezTo>
                  <a:cubicBezTo>
                    <a:pt x="31976" y="557"/>
                    <a:pt x="29728" y="581"/>
                    <a:pt x="27516" y="497"/>
                  </a:cubicBezTo>
                  <a:cubicBezTo>
                    <a:pt x="25341" y="413"/>
                    <a:pt x="23165" y="353"/>
                    <a:pt x="20977" y="293"/>
                  </a:cubicBezTo>
                  <a:cubicBezTo>
                    <a:pt x="16589" y="160"/>
                    <a:pt x="12190" y="64"/>
                    <a:pt x="7790" y="28"/>
                  </a:cubicBezTo>
                  <a:cubicBezTo>
                    <a:pt x="6411" y="22"/>
                    <a:pt x="5029" y="1"/>
                    <a:pt x="36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320" name="PlaceHolder 32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do título</a:t>
            </a:r>
          </a:p>
        </p:txBody>
      </p:sp>
      <p:sp>
        <p:nvSpPr>
          <p:cNvPr id="321" name="PlaceHolder 3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Clique para editar o formato do texto da estrutura de tópicos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2.º nível da estrutura de tópicos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3.º nível da estrutura de tópicos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1800" b="0" strike="noStrike" spc="-1">
                <a:solidFill>
                  <a:srgbClr val="000000"/>
                </a:solidFill>
                <a:latin typeface="Arial"/>
              </a:rPr>
              <a:t>4.º nível da estrutura de tópicos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5.º nível da estrutura de tópicos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6.º nível da estrutura de tópicos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solidFill>
                  <a:srgbClr val="000000"/>
                </a:solidFill>
                <a:latin typeface="Arial"/>
              </a:rPr>
              <a:t>7.º nível da estrutura de tópicos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7.xml"/><Relationship Id="rId5" Type="http://schemas.openxmlformats.org/officeDocument/2006/relationships/image" Target="../media/image2.png"/><Relationship Id="rId4" Type="http://schemas.openxmlformats.org/officeDocument/2006/relationships/hyperlink" Target="mailto:profhistoria.cg@uems.b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CustomShape 1"/>
          <p:cNvSpPr/>
          <p:nvPr/>
        </p:nvSpPr>
        <p:spPr>
          <a:xfrm>
            <a:off x="2498040" y="3352680"/>
            <a:ext cx="4236840" cy="893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algn="ctr">
              <a:lnSpc>
                <a:spcPct val="100000"/>
              </a:lnSpc>
              <a:spcAft>
                <a:spcPts val="1599"/>
              </a:spcAft>
            </a:pPr>
            <a:endParaRPr lang="pt-BR" sz="1600" b="1" strike="noStrike" spc="-1" dirty="0" smtClean="0">
              <a:solidFill>
                <a:srgbClr val="3D6D7F"/>
              </a:solidFill>
              <a:latin typeface="Lato"/>
              <a:ea typeface="Lato"/>
            </a:endParaRPr>
          </a:p>
          <a:p>
            <a:pPr algn="ctr">
              <a:lnSpc>
                <a:spcPct val="100000"/>
              </a:lnSpc>
              <a:spcAft>
                <a:spcPts val="1599"/>
              </a:spcAft>
            </a:pPr>
            <a:endParaRPr lang="pt-BR" sz="16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Aft>
                <a:spcPts val="1599"/>
              </a:spcAft>
            </a:pPr>
            <a:endParaRPr lang="pt-BR" sz="1600" b="0" strike="noStrike" spc="-1" dirty="0">
              <a:latin typeface="Arial"/>
            </a:endParaRPr>
          </a:p>
        </p:txBody>
      </p:sp>
      <p:sp>
        <p:nvSpPr>
          <p:cNvPr id="359" name="CustomShape 2"/>
          <p:cNvSpPr/>
          <p:nvPr/>
        </p:nvSpPr>
        <p:spPr>
          <a:xfrm>
            <a:off x="2498040" y="1053180"/>
            <a:ext cx="4001040" cy="193016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85000"/>
              </a:lnSpc>
            </a:pPr>
            <a:r>
              <a:rPr lang="pt-BR" sz="2000" b="0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VIII Seminário Interno  de Avaliação da Pós-Graduação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lang="pt-BR" sz="2000" b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Evolução do Planejamento Estratégico dos programas </a:t>
            </a:r>
            <a:r>
              <a:rPr lang="pt-BR" sz="2000" b="1" i="1" strike="noStrike" spc="-1" dirty="0">
                <a:solidFill>
                  <a:srgbClr val="0070C0"/>
                </a:solidFill>
                <a:latin typeface="Arial"/>
                <a:ea typeface="DejaVu Sans"/>
              </a:rPr>
              <a:t>stricto sensu</a:t>
            </a:r>
            <a:r>
              <a:rPr dirty="0"/>
              <a:t/>
            </a:r>
            <a:br>
              <a:rPr dirty="0"/>
            </a:br>
            <a:r>
              <a:rPr lang="pt-BR" sz="1400" b="1" strike="noStrike" spc="-1" dirty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pt-BR" sz="1600" b="1" strike="noStrike" spc="-1" dirty="0">
                <a:solidFill>
                  <a:srgbClr val="3D6D7F"/>
                </a:solidFill>
                <a:latin typeface="Gloria Hallelujah"/>
                <a:ea typeface="Gloria Hallelujah"/>
              </a:rPr>
              <a:t> </a:t>
            </a:r>
            <a:endParaRPr lang="pt-BR" sz="1600" b="0" strike="noStrike" spc="-1" dirty="0">
              <a:latin typeface="Arial"/>
            </a:endParaRPr>
          </a:p>
        </p:txBody>
      </p:sp>
      <p:pic>
        <p:nvPicPr>
          <p:cNvPr id="360" name="Imagem 3"/>
          <p:cNvPicPr/>
          <p:nvPr/>
        </p:nvPicPr>
        <p:blipFill>
          <a:blip r:embed="rId2"/>
          <a:stretch/>
        </p:blipFill>
        <p:spPr>
          <a:xfrm>
            <a:off x="3632760" y="4540680"/>
            <a:ext cx="1998360" cy="529560"/>
          </a:xfrm>
          <a:prstGeom prst="rect">
            <a:avLst/>
          </a:prstGeom>
          <a:ln>
            <a:noFill/>
          </a:ln>
          <a:effectLst>
            <a:outerShdw blurRad="76200" dist="38073" dir="7800819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2" name="Retângulo 1"/>
          <p:cNvSpPr/>
          <p:nvPr/>
        </p:nvSpPr>
        <p:spPr>
          <a:xfrm>
            <a:off x="2498040" y="3058560"/>
            <a:ext cx="4435697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 smtClean="0">
                <a:solidFill>
                  <a:srgbClr val="FF3300"/>
                </a:solidFill>
              </a:rPr>
              <a:t>Mestrado Profissional em Ensino de História – ProfHistóri</a:t>
            </a:r>
            <a:r>
              <a:rPr lang="pt-BR" b="1" dirty="0" smtClean="0">
                <a:solidFill>
                  <a:srgbClr val="FF3300"/>
                </a:solidFill>
              </a:rPr>
              <a:t>a</a:t>
            </a:r>
          </a:p>
          <a:p>
            <a:pPr algn="ctr"/>
            <a:endParaRPr lang="pt-BR" sz="1400" dirty="0" smtClean="0"/>
          </a:p>
          <a:p>
            <a:pPr algn="ctr"/>
            <a:r>
              <a:rPr lang="pt-BR" sz="1400" b="1" dirty="0" smtClean="0"/>
              <a:t>Profa. Dra. Marinete Z. Rodrigues</a:t>
            </a:r>
            <a:endParaRPr lang="pt-BR" sz="1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1" name="Table 1"/>
          <p:cNvGraphicFramePr/>
          <p:nvPr>
            <p:extLst>
              <p:ext uri="{D42A27DB-BD31-4B8C-83A1-F6EECF244321}">
                <p14:modId xmlns:p14="http://schemas.microsoft.com/office/powerpoint/2010/main" val="3290437960"/>
              </p:ext>
            </p:extLst>
          </p:nvPr>
        </p:nvGraphicFramePr>
        <p:xfrm>
          <a:off x="163284" y="1121040"/>
          <a:ext cx="8733259" cy="3665090"/>
        </p:xfrm>
        <a:graphic>
          <a:graphicData uri="http://schemas.openxmlformats.org/drawingml/2006/table">
            <a:tbl>
              <a:tblPr/>
              <a:tblGrid>
                <a:gridCol w="660557"/>
                <a:gridCol w="562795"/>
                <a:gridCol w="787743"/>
                <a:gridCol w="595090"/>
                <a:gridCol w="785975"/>
                <a:gridCol w="29000"/>
                <a:gridCol w="537770"/>
                <a:gridCol w="676372"/>
                <a:gridCol w="340945"/>
                <a:gridCol w="522635"/>
                <a:gridCol w="1669783"/>
                <a:gridCol w="1564594"/>
              </a:tblGrid>
              <a:tr h="403920">
                <a:tc gridSpan="2"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O que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Porque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Como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Onde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Quem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Quando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INDICADOR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Fórmulas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  <a:tr h="56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OBJETIVOS</a:t>
                      </a: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META </a:t>
                      </a:r>
                      <a:endParaRPr lang="pt-BR" sz="800" b="1" strike="noStrike" spc="-1" dirty="0" smtClean="0">
                        <a:solidFill>
                          <a:srgbClr val="000000"/>
                        </a:solidFill>
                        <a:latin typeface="Calibri"/>
                        <a:ea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Descrever a ação de forma clara e RESUMIDA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Motivo e benefício da </a:t>
                      </a:r>
                      <a:r>
                        <a:rPr lang="pt-BR" sz="8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ação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 smtClean="0">
                          <a:latin typeface="Arial"/>
                        </a:rPr>
                        <a:t>Procedimento</a:t>
                      </a:r>
                      <a:endParaRPr lang="pt-BR" sz="800" b="1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 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Local da </a:t>
                      </a:r>
                      <a:r>
                        <a:rPr lang="pt-BR" sz="8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ação</a:t>
                      </a: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Responsável</a:t>
                      </a: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data de </a:t>
                      </a:r>
                      <a:r>
                        <a:rPr lang="pt-BR" sz="8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Início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data de </a:t>
                      </a:r>
                      <a:r>
                        <a:rPr lang="pt-BR" sz="8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Término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2023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1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Indicar qual é o </a:t>
                      </a:r>
                      <a:r>
                        <a:rPr lang="pt-BR" sz="800" b="1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indicador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endParaRPr lang="pt-BR" sz="800" b="1" strike="noStrike" spc="-1" dirty="0" smtClean="0">
                        <a:solidFill>
                          <a:srgbClr val="000000"/>
                        </a:solidFill>
                        <a:latin typeface="Calibri"/>
                        <a:ea typeface="Arial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</a:tr>
              <a:tr h="22788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smtClean="0">
                          <a:latin typeface="+mn-lt"/>
                        </a:rPr>
                        <a:t>Implementar a produção científica acadêmica e a participação de discentes e docentes em eventos da área de História.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endParaRPr lang="pt-BR" sz="11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smtClean="0">
                          <a:latin typeface="+mn-lt"/>
                        </a:rPr>
                        <a:t>Ampliar a produção científica de artigos, livros, capítulos de livros e material didático e a participação em eventos da área.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smtClean="0">
                          <a:latin typeface="Arial"/>
                        </a:rPr>
                        <a:t>Fomentar</a:t>
                      </a:r>
                      <a:r>
                        <a:rPr lang="pt-BR" sz="800" b="0" strike="noStrike" spc="-1" baseline="0" dirty="0" smtClean="0">
                          <a:latin typeface="Arial"/>
                        </a:rPr>
                        <a:t> </a:t>
                      </a:r>
                      <a:r>
                        <a:rPr lang="pt-BR" sz="800" b="0" strike="noStrike" spc="-1" baseline="0" dirty="0" smtClean="0">
                          <a:latin typeface="Arial"/>
                        </a:rPr>
                        <a:t>a produção qualificada, priorizando a publicação de artigos científicos, livros e capítulos de livros, bem como a elaboração </a:t>
                      </a:r>
                      <a:r>
                        <a:rPr lang="pt-BR" sz="800" b="0" strike="noStrike" spc="-1" baseline="0" dirty="0" smtClean="0">
                          <a:latin typeface="Arial"/>
                        </a:rPr>
                        <a:t>de produtos </a:t>
                      </a:r>
                      <a:r>
                        <a:rPr lang="pt-BR" sz="800" b="0" strike="noStrike" spc="-1" baseline="0" dirty="0" smtClean="0">
                          <a:latin typeface="Arial"/>
                        </a:rPr>
                        <a:t>didáticos-pedagógicos para o </a:t>
                      </a:r>
                      <a:r>
                        <a:rPr lang="pt-BR" sz="800" b="0" strike="noStrike" spc="-1" baseline="0" dirty="0" smtClean="0">
                          <a:latin typeface="Arial"/>
                        </a:rPr>
                        <a:t>ensino de história na Educação Básica.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smtClean="0">
                          <a:latin typeface="Arial"/>
                        </a:rPr>
                        <a:t>Contribuir</a:t>
                      </a:r>
                      <a:r>
                        <a:rPr lang="pt-BR" sz="800" b="0" strike="noStrike" spc="-1" baseline="0" dirty="0" smtClean="0">
                          <a:latin typeface="Arial"/>
                        </a:rPr>
                        <a:t> para melhorar a nota do Programa na avaliação quadrienal da CAPES, </a:t>
                      </a:r>
                      <a:r>
                        <a:rPr lang="pt-BR" sz="800" b="0" strike="noStrike" spc="-1" baseline="0" smtClean="0">
                          <a:latin typeface="Arial"/>
                        </a:rPr>
                        <a:t>passando da </a:t>
                      </a:r>
                      <a:r>
                        <a:rPr lang="pt-BR" sz="800" b="0" strike="noStrike" spc="-1" baseline="0" dirty="0" smtClean="0">
                          <a:latin typeface="Arial"/>
                        </a:rPr>
                        <a:t>nota 4 para 5. 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smtClean="0">
                          <a:latin typeface="Arial"/>
                        </a:rPr>
                        <a:t>1.</a:t>
                      </a:r>
                      <a:r>
                        <a:rPr lang="pt-BR" sz="800" b="0" strike="noStrike" spc="-1" baseline="0" dirty="0" smtClean="0">
                          <a:latin typeface="+mn-lt"/>
                        </a:rPr>
                        <a:t> </a:t>
                      </a:r>
                      <a:r>
                        <a:rPr lang="pt-BR" sz="800" b="0" strike="noStrike" spc="-1" baseline="0" dirty="0" smtClean="0">
                          <a:latin typeface="+mn-lt"/>
                        </a:rPr>
                        <a:t>Incentivar a publicação de artigos, livros e capítulos de livros em parcerias entre docentes e discentes; viabilizar recursos financeiros para a publicação da produção cientifica e didático-pedagógica dos docentes e discentes. 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 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Unidade </a:t>
                      </a:r>
                      <a:r>
                        <a:rPr lang="pt-BR" sz="800" b="0" strike="noStrike" spc="-1" dirty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de 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Campo</a:t>
                      </a:r>
                      <a:r>
                        <a:rPr lang="pt-BR" sz="800" b="0" strike="noStrike" spc="-1" baseline="0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 Grande</a:t>
                      </a: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 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smtClean="0">
                          <a:latin typeface="+mn-lt"/>
                        </a:rPr>
                        <a:t>Docentes, Discentes e Técnicos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2022</a:t>
                      </a:r>
                      <a:endParaRPr lang="pt-BR" sz="800" b="0" strike="noStrike" spc="-1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smtClean="0">
                          <a:solidFill>
                            <a:srgbClr val="000000"/>
                          </a:solidFill>
                          <a:latin typeface="Calibri"/>
                          <a:ea typeface="Arial"/>
                        </a:rPr>
                        <a:t>2023</a:t>
                      </a: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smtClean="0">
                          <a:latin typeface="+mn-lt"/>
                        </a:rPr>
                        <a:t>Número de publicações com </a:t>
                      </a:r>
                      <a:r>
                        <a:rPr lang="pt-BR" sz="800" b="0" strike="noStrike" spc="-1" dirty="0" err="1" smtClean="0">
                          <a:latin typeface="+mn-lt"/>
                        </a:rPr>
                        <a:t>qualis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, livros e capítulos e de participação em eventos na área de História por docentes e discentes no ano / número de publicações </a:t>
                      </a:r>
                      <a:r>
                        <a:rPr lang="pt-BR" sz="800" b="0" strike="noStrike" spc="-1" dirty="0" err="1" smtClean="0">
                          <a:latin typeface="+mn-lt"/>
                        </a:rPr>
                        <a:t>qualis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, livros e capítulos e  participação em eventos na área de História por docentes e discentes em relação ao ano anterior = aumento</a:t>
                      </a:r>
                      <a:r>
                        <a:rPr lang="pt-BR" sz="800" b="0" strike="noStrike" spc="-1" baseline="0" dirty="0" smtClean="0">
                          <a:latin typeface="+mn-lt"/>
                        </a:rPr>
                        <a:t> no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 número total de</a:t>
                      </a:r>
                      <a:r>
                        <a:rPr lang="pt-BR" sz="800" b="0" strike="noStrike" spc="-1" baseline="0" dirty="0" smtClean="0">
                          <a:latin typeface="+mn-lt"/>
                        </a:rPr>
                        <a:t> publicações e participações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endParaRPr lang="pt-BR" sz="800" b="0" strike="noStrike" spc="-1" dirty="0">
                        <a:latin typeface="Arial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smtClean="0">
                          <a:latin typeface="+mn-lt"/>
                        </a:rPr>
                        <a:t>Taxa participação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err="1" smtClean="0">
                          <a:latin typeface="+mn-lt"/>
                        </a:rPr>
                        <a:t>TxA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= </a:t>
                      </a:r>
                      <a:r>
                        <a:rPr lang="pt-BR" sz="800" b="0" strike="noStrike" spc="-1" dirty="0" err="1" smtClean="0">
                          <a:latin typeface="+mn-lt"/>
                        </a:rPr>
                        <a:t>PAAt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 - </a:t>
                      </a:r>
                      <a:r>
                        <a:rPr lang="pt-BR" sz="800" b="0" strike="noStrike" spc="-1" dirty="0" err="1" smtClean="0">
                          <a:latin typeface="+mn-lt"/>
                        </a:rPr>
                        <a:t>PAAn</a:t>
                      </a:r>
                      <a:endParaRPr lang="pt-BR" sz="800" b="0" strike="noStrike" spc="-1" dirty="0" smtClean="0"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smtClean="0">
                          <a:latin typeface="+mn-lt"/>
                        </a:rPr>
                        <a:t>Em que: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err="1" smtClean="0">
                          <a:latin typeface="+mn-lt"/>
                        </a:rPr>
                        <a:t>PAAt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 = Nº de publicações</a:t>
                      </a:r>
                      <a:r>
                        <a:rPr lang="pt-BR" sz="800" b="0" strike="noStrike" spc="-1" baseline="0" dirty="0" smtClean="0">
                          <a:latin typeface="+mn-lt"/>
                        </a:rPr>
                        <a:t> cientificas e didático-pedagógica e participação em eventos por docentes e discentes no ano. </a:t>
                      </a:r>
                      <a:endParaRPr lang="pt-BR" sz="800" b="0" strike="noStrike" spc="-1" dirty="0" smtClean="0"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err="1" smtClean="0">
                          <a:latin typeface="+mn-lt"/>
                        </a:rPr>
                        <a:t>PAAn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 = Nº de publicações cientificas</a:t>
                      </a:r>
                      <a:r>
                        <a:rPr lang="pt-BR" sz="800" b="0" strike="noStrike" spc="-1" baseline="0" dirty="0" smtClean="0">
                          <a:latin typeface="+mn-lt"/>
                        </a:rPr>
                        <a:t> e didático-pedagógicas e participação em eventos por docentes e discentes em relação ao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 ano anterior.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lang="pt-BR" sz="800" b="0" strike="noStrike" spc="-1" dirty="0" err="1" smtClean="0">
                          <a:latin typeface="+mn-lt"/>
                        </a:rPr>
                        <a:t>TxA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 = taxa</a:t>
                      </a:r>
                      <a:r>
                        <a:rPr lang="pt-BR" sz="800" b="0" strike="noStrike" spc="-1" baseline="0" dirty="0" smtClean="0">
                          <a:latin typeface="+mn-lt"/>
                        </a:rPr>
                        <a:t> de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 aumento</a:t>
                      </a:r>
                      <a:r>
                        <a:rPr lang="pt-BR" sz="800" b="0" strike="noStrike" spc="-1" baseline="0" dirty="0" smtClean="0">
                          <a:latin typeface="+mn-lt"/>
                        </a:rPr>
                        <a:t> no número de</a:t>
                      </a:r>
                      <a:r>
                        <a:rPr lang="pt-BR" sz="800" b="0" strike="noStrike" spc="-1" dirty="0" smtClean="0">
                          <a:latin typeface="+mn-lt"/>
                        </a:rPr>
                        <a:t> publicações</a:t>
                      </a:r>
                      <a:r>
                        <a:rPr lang="pt-BR" sz="800" b="0" strike="noStrike" spc="-1" baseline="0" dirty="0" smtClean="0">
                          <a:latin typeface="+mn-lt"/>
                        </a:rPr>
                        <a:t> e participações.</a:t>
                      </a:r>
                      <a:endParaRPr lang="pt-BR" sz="800" b="0" strike="noStrike" spc="-1" dirty="0" smtClean="0">
                        <a:latin typeface="+mn-lt"/>
                      </a:endParaRPr>
                    </a:p>
                  </a:txBody>
                  <a:tcPr marL="1800" marR="1800">
                    <a:lnL w="9360">
                      <a:solidFill>
                        <a:srgbClr val="9E9E9E"/>
                      </a:solidFill>
                    </a:lnL>
                    <a:lnR w="9360">
                      <a:solidFill>
                        <a:srgbClr val="9E9E9E"/>
                      </a:solidFill>
                    </a:lnR>
                    <a:lnT w="9360">
                      <a:solidFill>
                        <a:srgbClr val="9E9E9E"/>
                      </a:solidFill>
                    </a:lnT>
                    <a:lnB w="9360">
                      <a:solidFill>
                        <a:srgbClr val="9E9E9E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2" name="CustomShape 2"/>
          <p:cNvSpPr/>
          <p:nvPr/>
        </p:nvSpPr>
        <p:spPr>
          <a:xfrm>
            <a:off x="834754" y="103508"/>
            <a:ext cx="6380280" cy="73721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1400" spc="-1" dirty="0" smtClean="0">
                <a:solidFill>
                  <a:srgbClr val="FF3300"/>
                </a:solidFill>
              </a:rPr>
              <a:t>MISSÃO</a:t>
            </a:r>
          </a:p>
          <a:p>
            <a:pPr algn="ctr">
              <a:lnSpc>
                <a:spcPct val="100000"/>
              </a:lnSpc>
            </a:pPr>
            <a:r>
              <a:rPr lang="pt-BR" sz="1400" spc="-1" dirty="0" smtClean="0">
                <a:solidFill>
                  <a:srgbClr val="FF3300"/>
                </a:solidFill>
              </a:rPr>
              <a:t>Proporcionar </a:t>
            </a:r>
            <a:r>
              <a:rPr lang="pt-BR" sz="1400" spc="-1" dirty="0">
                <a:solidFill>
                  <a:srgbClr val="FF3300"/>
                </a:solidFill>
              </a:rPr>
              <a:t>formação continuada aos docentes de História da Educação Básica e dar qualificação para o exercício da Profissão.	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846" y="182528"/>
            <a:ext cx="974130" cy="81895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CustomShape 2"/>
          <p:cNvSpPr/>
          <p:nvPr/>
        </p:nvSpPr>
        <p:spPr>
          <a:xfrm>
            <a:off x="2070463" y="194761"/>
            <a:ext cx="5277394" cy="35907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 algn="ctr">
              <a:lnSpc>
                <a:spcPct val="100000"/>
              </a:lnSpc>
            </a:pPr>
            <a:r>
              <a:rPr lang="pt-BR" sz="1600" b="1" strike="noStrike" spc="-1" dirty="0">
                <a:solidFill>
                  <a:srgbClr val="0070C0"/>
                </a:solidFill>
                <a:latin typeface="Gloria Hallelujah"/>
                <a:ea typeface="Gloria Hallelujah"/>
              </a:rPr>
              <a:t>Implantação do Planejamento estratégico  </a:t>
            </a:r>
            <a:endParaRPr lang="pt-BR" sz="1600" b="1" strike="noStrike" spc="-1" dirty="0">
              <a:solidFill>
                <a:srgbClr val="0070C0"/>
              </a:solidFill>
              <a:latin typeface="Arial"/>
            </a:endParaRPr>
          </a:p>
        </p:txBody>
      </p:sp>
      <p:sp>
        <p:nvSpPr>
          <p:cNvPr id="365" name="CustomShape 3"/>
          <p:cNvSpPr/>
          <p:nvPr/>
        </p:nvSpPr>
        <p:spPr>
          <a:xfrm>
            <a:off x="420189" y="553835"/>
            <a:ext cx="8033656" cy="192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00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Resultados  obtidos com o indicador </a:t>
            </a:r>
            <a:r>
              <a:rPr lang="pt-BR" sz="1200" b="1" spc="-1" dirty="0" smtClean="0">
                <a:solidFill>
                  <a:srgbClr val="000000"/>
                </a:solidFill>
                <a:latin typeface="Lato"/>
                <a:ea typeface="Lato"/>
              </a:rPr>
              <a:t>apresentado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 smtClean="0">
                <a:solidFill>
                  <a:srgbClr val="000000"/>
                </a:solidFill>
                <a:latin typeface="Lato"/>
                <a:ea typeface="Lato"/>
              </a:rPr>
              <a:t>Aumento </a:t>
            </a:r>
            <a:r>
              <a:rPr lang="pt-BR" sz="1200" spc="-1" dirty="0">
                <a:solidFill>
                  <a:srgbClr val="000000"/>
                </a:solidFill>
                <a:latin typeface="Lato"/>
                <a:ea typeface="Lato"/>
              </a:rPr>
              <a:t>na produção qualificada dos docentes e discentes; 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>
                <a:solidFill>
                  <a:srgbClr val="000000"/>
                </a:solidFill>
                <a:latin typeface="Lato"/>
                <a:ea typeface="Lato"/>
              </a:rPr>
              <a:t>Aumento da nota do Programa de Mestrado em Ensino de História – ProfHistória de 4 para 5.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>
                <a:solidFill>
                  <a:srgbClr val="000000"/>
                </a:solidFill>
                <a:latin typeface="Lato"/>
                <a:ea typeface="Lato"/>
              </a:rPr>
              <a:t>Valorização da área de concentração: ensino de história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>
                <a:solidFill>
                  <a:srgbClr val="000000"/>
                </a:solidFill>
                <a:latin typeface="Lato"/>
                <a:ea typeface="Lato"/>
              </a:rPr>
              <a:t>Fortalecimento das linhas de pesquisa e dos objetivos do Programa.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>
                <a:solidFill>
                  <a:srgbClr val="000000"/>
                </a:solidFill>
                <a:latin typeface="Lato"/>
                <a:ea typeface="Lato"/>
              </a:rPr>
              <a:t>Baixa evasão no ProfHistória/UEMS.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>
                <a:solidFill>
                  <a:srgbClr val="000000"/>
                </a:solidFill>
                <a:latin typeface="Lato"/>
                <a:ea typeface="Lato"/>
              </a:rPr>
              <a:t>Maior visibilidade do Programa no cenário regional e nacional;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>
                <a:solidFill>
                  <a:srgbClr val="000000"/>
                </a:solidFill>
                <a:latin typeface="Lato"/>
                <a:ea typeface="Lato"/>
              </a:rPr>
              <a:t>Valorização dos Professores da Educação Básica;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>
                <a:solidFill>
                  <a:srgbClr val="000000"/>
                </a:solidFill>
                <a:latin typeface="Lato"/>
                <a:ea typeface="Lato"/>
              </a:rPr>
              <a:t>Valorização do papel da UEMS, tanto no cenário regional, nacional quanto internacional. </a:t>
            </a:r>
          </a:p>
          <a:p>
            <a:pPr marL="457200" indent="-316800" algn="ctr">
              <a:lnSpc>
                <a:spcPct val="100000"/>
              </a:lnSpc>
            </a:pPr>
            <a:endParaRPr lang="pt-BR" sz="1200" b="1" strike="noStrike" spc="-1" dirty="0" smtClean="0">
              <a:solidFill>
                <a:srgbClr val="000000"/>
              </a:solidFill>
              <a:latin typeface="Lato"/>
              <a:ea typeface="Lato"/>
            </a:endParaRPr>
          </a:p>
          <a:p>
            <a:pPr marL="457200" indent="-316800" algn="ctr">
              <a:lnSpc>
                <a:spcPct val="100000"/>
              </a:lnSpc>
            </a:pPr>
            <a:r>
              <a:rPr lang="pt-BR" sz="1200" b="1" strike="noStrike" spc="-1" dirty="0" smtClean="0">
                <a:solidFill>
                  <a:srgbClr val="000000"/>
                </a:solidFill>
                <a:latin typeface="Lato"/>
                <a:ea typeface="Lato"/>
              </a:rPr>
              <a:t> </a:t>
            </a:r>
          </a:p>
          <a:p>
            <a:pPr marL="457200" indent="-316800" algn="ctr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</p:txBody>
      </p:sp>
      <p:sp>
        <p:nvSpPr>
          <p:cNvPr id="366" name="CustomShape 4"/>
          <p:cNvSpPr/>
          <p:nvPr/>
        </p:nvSpPr>
        <p:spPr>
          <a:xfrm>
            <a:off x="1436914" y="2474075"/>
            <a:ext cx="6178731" cy="237440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>
            <a:noAutofit/>
          </a:bodyPr>
          <a:lstStyle/>
          <a:p>
            <a:pPr marL="457200" indent="-316800" algn="ctr">
              <a:lnSpc>
                <a:spcPct val="100000"/>
              </a:lnSpc>
            </a:pPr>
            <a:r>
              <a:rPr lang="pt-BR" sz="1200" b="1" strike="noStrike" spc="-1" dirty="0">
                <a:solidFill>
                  <a:srgbClr val="000000"/>
                </a:solidFill>
                <a:latin typeface="Lato"/>
                <a:ea typeface="Lato"/>
              </a:rPr>
              <a:t>Relato do processo de </a:t>
            </a:r>
            <a:r>
              <a:rPr lang="pt-BR" sz="1200" b="1" strike="noStrike" spc="-1" dirty="0" smtClean="0">
                <a:solidFill>
                  <a:srgbClr val="000000"/>
                </a:solidFill>
                <a:latin typeface="Lato"/>
                <a:ea typeface="Lato"/>
              </a:rPr>
              <a:t>implantação</a:t>
            </a:r>
          </a:p>
          <a:p>
            <a:pPr marL="457200" indent="-316800" algn="ctr">
              <a:lnSpc>
                <a:spcPct val="100000"/>
              </a:lnSpc>
            </a:pPr>
            <a:endParaRPr lang="pt-BR" sz="1200" b="1" strike="noStrike" spc="-1" dirty="0" smtClean="0">
              <a:solidFill>
                <a:srgbClr val="000000"/>
              </a:solidFill>
              <a:latin typeface="Lato"/>
            </a:endParaRP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/>
              <a:t>Constituição da Comissão de Publicação de livros, capítulos e material didático; 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/>
              <a:t>Reuniões mensais com docentes, discentes e técnicos do ProfHistória/UEMS;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/>
              <a:t>Incentivo à publicação;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/>
              <a:t>Análise de atualização da produção científica e didático-pedagógica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/>
              <a:t>Promoção do Edital de Seleção da Melhor Dissertação por turma;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/>
              <a:t>Relatório de avaliação discente, docente, comissão e coordenação com dados da produção cientifica e didático-pedagógica e das atividades de ensino e pesquisa.</a:t>
            </a:r>
          </a:p>
          <a:p>
            <a:pPr marL="457200" indent="-316800" algn="ctr">
              <a:lnSpc>
                <a:spcPct val="100000"/>
              </a:lnSpc>
            </a:pPr>
            <a:r>
              <a:rPr lang="pt-BR" sz="1200" spc="-1" dirty="0"/>
              <a:t>Ampla divulgação da publicação cientifica e didático-pedagógica dos docentes, discentes e técnicos na redes sociais e nos 38 núcleos que compõem o ProfHistória Nacional.</a:t>
            </a:r>
          </a:p>
          <a:p>
            <a:pPr marL="457200" indent="-316800" algn="ctr">
              <a:lnSpc>
                <a:spcPct val="100000"/>
              </a:lnSpc>
            </a:pPr>
            <a:endParaRPr lang="pt-BR" sz="1200" b="0" strike="noStrike" spc="-1" dirty="0">
              <a:latin typeface="Arial"/>
            </a:endParaRPr>
          </a:p>
        </p:txBody>
      </p:sp>
      <p:sp>
        <p:nvSpPr>
          <p:cNvPr id="367" name="CustomShape 5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8" name="CustomShape 6"/>
          <p:cNvSpPr/>
          <p:nvPr/>
        </p:nvSpPr>
        <p:spPr>
          <a:xfrm>
            <a:off x="2501280" y="3247200"/>
            <a:ext cx="1549080" cy="641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39" y="106930"/>
            <a:ext cx="1063164" cy="8938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97428" y="365357"/>
            <a:ext cx="720634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solidFill>
                  <a:srgbClr val="0070C0"/>
                </a:solidFill>
              </a:rPr>
              <a:t>Desafios e conquistas no processo de implantação do planejamento estratégico </a:t>
            </a:r>
            <a:endParaRPr lang="pt-BR" b="1" dirty="0" smtClean="0">
              <a:solidFill>
                <a:srgbClr val="0070C0"/>
              </a:solidFill>
            </a:endParaRPr>
          </a:p>
          <a:p>
            <a:pPr algn="ctr"/>
            <a:endParaRPr lang="pt-BR" dirty="0"/>
          </a:p>
          <a:p>
            <a:pPr algn="ctr"/>
            <a:endParaRPr lang="pt-BR" dirty="0" smtClean="0"/>
          </a:p>
          <a:p>
            <a:pPr algn="ctr"/>
            <a:r>
              <a:rPr lang="pt-BR" sz="1600" b="1" dirty="0"/>
              <a:t>Desafios:</a:t>
            </a:r>
          </a:p>
          <a:p>
            <a:pPr algn="ctr"/>
            <a:r>
              <a:rPr lang="pt-BR" sz="1600" dirty="0"/>
              <a:t>Compreensão do processo de desenvolvimento do planejamento estratégico;</a:t>
            </a:r>
          </a:p>
          <a:p>
            <a:pPr algn="ctr"/>
            <a:r>
              <a:rPr lang="pt-BR" sz="1600" dirty="0"/>
              <a:t>Promoção dos indicadores conforme as demandas do Programa;</a:t>
            </a:r>
          </a:p>
          <a:p>
            <a:pPr algn="ctr"/>
            <a:r>
              <a:rPr lang="pt-BR" sz="1600" dirty="0"/>
              <a:t>Captação dos recursos financeiros para desenvolver o planejamento estratégico;</a:t>
            </a:r>
          </a:p>
          <a:p>
            <a:pPr algn="ctr"/>
            <a:r>
              <a:rPr lang="pt-BR" sz="1600" dirty="0"/>
              <a:t>Fortalecimento da coesão entre docentes, discentes e técnicos</a:t>
            </a:r>
            <a:r>
              <a:rPr lang="pt-BR" sz="1600" dirty="0" smtClean="0"/>
              <a:t>.</a:t>
            </a:r>
          </a:p>
          <a:p>
            <a:pPr algn="ctr"/>
            <a:endParaRPr lang="pt-BR" sz="1600" dirty="0"/>
          </a:p>
          <a:p>
            <a:pPr algn="ctr"/>
            <a:r>
              <a:rPr lang="pt-BR" sz="1600" b="1" dirty="0"/>
              <a:t>Conquistas:</a:t>
            </a:r>
          </a:p>
          <a:p>
            <a:pPr algn="ctr"/>
            <a:r>
              <a:rPr lang="pt-BR" sz="1600" dirty="0"/>
              <a:t>Maior coesão entre docentes, discentes e técnicos;</a:t>
            </a:r>
          </a:p>
          <a:p>
            <a:pPr algn="ctr"/>
            <a:r>
              <a:rPr lang="pt-BR" sz="1600" dirty="0"/>
              <a:t>Aumento no número da produção cientifica;</a:t>
            </a:r>
          </a:p>
          <a:p>
            <a:pPr algn="ctr"/>
            <a:r>
              <a:rPr lang="pt-BR" sz="1600" dirty="0"/>
              <a:t>Melhora na qualidade dos produtos didáticos-pedagógicos;</a:t>
            </a:r>
          </a:p>
          <a:p>
            <a:pPr algn="ctr"/>
            <a:r>
              <a:rPr lang="pt-BR" sz="1600" dirty="0"/>
              <a:t>Aumento da Nota 4 para 5 do ProfHistória na avaliação quadrienal na CAPES. </a:t>
            </a:r>
          </a:p>
          <a:p>
            <a:pPr algn="ctr"/>
            <a:r>
              <a:rPr lang="pt-BR" sz="1600" dirty="0"/>
              <a:t>Expectativas </a:t>
            </a:r>
            <a:r>
              <a:rPr lang="pt-BR" sz="1600" dirty="0" smtClean="0"/>
              <a:t>otimistas </a:t>
            </a:r>
            <a:r>
              <a:rPr lang="pt-BR" sz="1600" dirty="0"/>
              <a:t>de aprovação da Proposta do Doutorado Profissional – </a:t>
            </a:r>
            <a:r>
              <a:rPr lang="pt-BR" sz="1600" dirty="0" smtClean="0"/>
              <a:t>ProfHistória para implantação em 2023.  </a:t>
            </a:r>
            <a:endParaRPr lang="pt-BR" sz="16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7" y="75772"/>
            <a:ext cx="1026365" cy="77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95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CustomShape 1"/>
          <p:cNvSpPr/>
          <p:nvPr/>
        </p:nvSpPr>
        <p:spPr>
          <a:xfrm>
            <a:off x="585720" y="793440"/>
            <a:ext cx="4975920" cy="865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91440" rIns="90000" bIns="9144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pt-BR" sz="5000" b="0" strike="noStrike" spc="-1">
                <a:solidFill>
                  <a:srgbClr val="66A2B9"/>
                </a:solidFill>
                <a:latin typeface="Gloria Hallelujah"/>
                <a:ea typeface="Gloria Hallelujah"/>
              </a:rPr>
              <a:t>Obrigado!</a:t>
            </a:r>
            <a:endParaRPr lang="pt-BR" sz="5000" b="0" strike="noStrike" spc="-1">
              <a:latin typeface="Arial"/>
            </a:endParaRPr>
          </a:p>
        </p:txBody>
      </p:sp>
      <p:sp>
        <p:nvSpPr>
          <p:cNvPr id="370" name="CustomShape 2"/>
          <p:cNvSpPr/>
          <p:nvPr/>
        </p:nvSpPr>
        <p:spPr>
          <a:xfrm>
            <a:off x="634320" y="1793160"/>
            <a:ext cx="397800" cy="398160"/>
          </a:xfrm>
          <a:custGeom>
            <a:avLst/>
            <a:gdLst/>
            <a:ahLst/>
            <a:cxnLst/>
            <a:rect l="l" t="t" r="r" b="b"/>
            <a:pathLst>
              <a:path w="10860" h="10872">
                <a:moveTo>
                  <a:pt x="5430" y="1"/>
                </a:moveTo>
                <a:cubicBezTo>
                  <a:pt x="3990" y="1"/>
                  <a:pt x="2608" y="560"/>
                  <a:pt x="1596" y="1584"/>
                </a:cubicBezTo>
                <a:cubicBezTo>
                  <a:pt x="561" y="2620"/>
                  <a:pt x="1" y="3989"/>
                  <a:pt x="1" y="5430"/>
                </a:cubicBezTo>
                <a:cubicBezTo>
                  <a:pt x="1" y="6561"/>
                  <a:pt x="346" y="7645"/>
                  <a:pt x="1001" y="8573"/>
                </a:cubicBezTo>
                <a:cubicBezTo>
                  <a:pt x="1632" y="9466"/>
                  <a:pt x="2513" y="10145"/>
                  <a:pt x="3537" y="10538"/>
                </a:cubicBezTo>
                <a:cubicBezTo>
                  <a:pt x="3559" y="10544"/>
                  <a:pt x="3579" y="10547"/>
                  <a:pt x="3599" y="10547"/>
                </a:cubicBezTo>
                <a:cubicBezTo>
                  <a:pt x="3656" y="10547"/>
                  <a:pt x="3704" y="10522"/>
                  <a:pt x="3740" y="10478"/>
                </a:cubicBezTo>
                <a:cubicBezTo>
                  <a:pt x="3763" y="10443"/>
                  <a:pt x="3763" y="10395"/>
                  <a:pt x="3763" y="10371"/>
                </a:cubicBezTo>
                <a:lnTo>
                  <a:pt x="3763" y="7275"/>
                </a:lnTo>
                <a:cubicBezTo>
                  <a:pt x="3763" y="7180"/>
                  <a:pt x="3692" y="7097"/>
                  <a:pt x="3585" y="7097"/>
                </a:cubicBezTo>
                <a:lnTo>
                  <a:pt x="2156" y="7097"/>
                </a:lnTo>
                <a:lnTo>
                  <a:pt x="2156" y="5835"/>
                </a:lnTo>
                <a:lnTo>
                  <a:pt x="3585" y="5835"/>
                </a:lnTo>
                <a:cubicBezTo>
                  <a:pt x="3680" y="5835"/>
                  <a:pt x="3763" y="5751"/>
                  <a:pt x="3763" y="5656"/>
                </a:cubicBezTo>
                <a:lnTo>
                  <a:pt x="3763" y="5430"/>
                </a:lnTo>
                <a:cubicBezTo>
                  <a:pt x="3763" y="3942"/>
                  <a:pt x="5180" y="2632"/>
                  <a:pt x="6799" y="2632"/>
                </a:cubicBezTo>
                <a:lnTo>
                  <a:pt x="7550" y="2632"/>
                </a:lnTo>
                <a:lnTo>
                  <a:pt x="7550" y="3894"/>
                </a:lnTo>
                <a:lnTo>
                  <a:pt x="6799" y="3894"/>
                </a:lnTo>
                <a:cubicBezTo>
                  <a:pt x="6311" y="3894"/>
                  <a:pt x="5883" y="4025"/>
                  <a:pt x="5561" y="4287"/>
                </a:cubicBezTo>
                <a:cubicBezTo>
                  <a:pt x="5228" y="4561"/>
                  <a:pt x="5025" y="4966"/>
                  <a:pt x="5025" y="5430"/>
                </a:cubicBezTo>
                <a:lnTo>
                  <a:pt x="5025" y="5656"/>
                </a:lnTo>
                <a:cubicBezTo>
                  <a:pt x="5025" y="5740"/>
                  <a:pt x="5109" y="5835"/>
                  <a:pt x="5204" y="5835"/>
                </a:cubicBezTo>
                <a:lnTo>
                  <a:pt x="5883" y="5835"/>
                </a:lnTo>
                <a:cubicBezTo>
                  <a:pt x="5966" y="5835"/>
                  <a:pt x="6061" y="5751"/>
                  <a:pt x="6061" y="5656"/>
                </a:cubicBezTo>
                <a:cubicBezTo>
                  <a:pt x="6061" y="5561"/>
                  <a:pt x="5978" y="5478"/>
                  <a:pt x="5883" y="5478"/>
                </a:cubicBezTo>
                <a:lnTo>
                  <a:pt x="5371" y="5478"/>
                </a:lnTo>
                <a:lnTo>
                  <a:pt x="5371" y="5418"/>
                </a:lnTo>
                <a:cubicBezTo>
                  <a:pt x="5371" y="4525"/>
                  <a:pt x="6145" y="4204"/>
                  <a:pt x="6799" y="4204"/>
                </a:cubicBezTo>
                <a:lnTo>
                  <a:pt x="7704" y="4204"/>
                </a:lnTo>
                <a:cubicBezTo>
                  <a:pt x="7800" y="4204"/>
                  <a:pt x="7883" y="4132"/>
                  <a:pt x="7883" y="4025"/>
                </a:cubicBezTo>
                <a:lnTo>
                  <a:pt x="7883" y="2418"/>
                </a:lnTo>
                <a:cubicBezTo>
                  <a:pt x="7883" y="2334"/>
                  <a:pt x="7811" y="2239"/>
                  <a:pt x="7704" y="2239"/>
                </a:cubicBezTo>
                <a:lnTo>
                  <a:pt x="6799" y="2239"/>
                </a:lnTo>
                <a:cubicBezTo>
                  <a:pt x="5966" y="2239"/>
                  <a:pt x="5121" y="2572"/>
                  <a:pt x="4466" y="3156"/>
                </a:cubicBezTo>
                <a:cubicBezTo>
                  <a:pt x="3799" y="3763"/>
                  <a:pt x="3418" y="4549"/>
                  <a:pt x="3418" y="5382"/>
                </a:cubicBezTo>
                <a:lnTo>
                  <a:pt x="3418" y="5442"/>
                </a:lnTo>
                <a:lnTo>
                  <a:pt x="1989" y="5442"/>
                </a:lnTo>
                <a:cubicBezTo>
                  <a:pt x="1906" y="5442"/>
                  <a:pt x="1811" y="5513"/>
                  <a:pt x="1811" y="5620"/>
                </a:cubicBezTo>
                <a:lnTo>
                  <a:pt x="1811" y="7228"/>
                </a:lnTo>
                <a:cubicBezTo>
                  <a:pt x="1811" y="7323"/>
                  <a:pt x="1894" y="7406"/>
                  <a:pt x="1989" y="7406"/>
                </a:cubicBezTo>
                <a:lnTo>
                  <a:pt x="3418" y="7406"/>
                </a:lnTo>
                <a:lnTo>
                  <a:pt x="3418" y="10085"/>
                </a:lnTo>
                <a:cubicBezTo>
                  <a:pt x="1561" y="9300"/>
                  <a:pt x="346" y="7442"/>
                  <a:pt x="346" y="5418"/>
                </a:cubicBezTo>
                <a:cubicBezTo>
                  <a:pt x="346" y="2596"/>
                  <a:pt x="2620" y="322"/>
                  <a:pt x="5430" y="322"/>
                </a:cubicBezTo>
                <a:cubicBezTo>
                  <a:pt x="8228" y="322"/>
                  <a:pt x="10526" y="2620"/>
                  <a:pt x="10526" y="5418"/>
                </a:cubicBezTo>
                <a:cubicBezTo>
                  <a:pt x="10526" y="8228"/>
                  <a:pt x="8240" y="10502"/>
                  <a:pt x="5430" y="10502"/>
                </a:cubicBezTo>
                <a:lnTo>
                  <a:pt x="5371" y="10502"/>
                </a:lnTo>
                <a:lnTo>
                  <a:pt x="5371" y="7418"/>
                </a:lnTo>
                <a:lnTo>
                  <a:pt x="7728" y="7418"/>
                </a:lnTo>
                <a:cubicBezTo>
                  <a:pt x="7811" y="7418"/>
                  <a:pt x="7907" y="7347"/>
                  <a:pt x="7907" y="7240"/>
                </a:cubicBezTo>
                <a:lnTo>
                  <a:pt x="7907" y="5656"/>
                </a:lnTo>
                <a:cubicBezTo>
                  <a:pt x="7907" y="5561"/>
                  <a:pt x="7823" y="5478"/>
                  <a:pt x="7728" y="5478"/>
                </a:cubicBezTo>
                <a:lnTo>
                  <a:pt x="6728" y="5478"/>
                </a:lnTo>
                <a:cubicBezTo>
                  <a:pt x="6633" y="5478"/>
                  <a:pt x="6549" y="5549"/>
                  <a:pt x="6549" y="5656"/>
                </a:cubicBezTo>
                <a:cubicBezTo>
                  <a:pt x="6549" y="5740"/>
                  <a:pt x="6621" y="5835"/>
                  <a:pt x="6728" y="5835"/>
                </a:cubicBezTo>
                <a:lnTo>
                  <a:pt x="7561" y="5835"/>
                </a:lnTo>
                <a:lnTo>
                  <a:pt x="7561" y="7097"/>
                </a:lnTo>
                <a:lnTo>
                  <a:pt x="5204" y="7097"/>
                </a:lnTo>
                <a:cubicBezTo>
                  <a:pt x="5121" y="7097"/>
                  <a:pt x="5025" y="7168"/>
                  <a:pt x="5025" y="7275"/>
                </a:cubicBezTo>
                <a:lnTo>
                  <a:pt x="5025" y="10693"/>
                </a:lnTo>
                <a:cubicBezTo>
                  <a:pt x="5025" y="10788"/>
                  <a:pt x="5109" y="10859"/>
                  <a:pt x="5192" y="10871"/>
                </a:cubicBezTo>
                <a:lnTo>
                  <a:pt x="5430" y="10871"/>
                </a:lnTo>
                <a:cubicBezTo>
                  <a:pt x="6871" y="10871"/>
                  <a:pt x="8240" y="10312"/>
                  <a:pt x="9276" y="9288"/>
                </a:cubicBezTo>
                <a:cubicBezTo>
                  <a:pt x="10300" y="8252"/>
                  <a:pt x="10859" y="6883"/>
                  <a:pt x="10859" y="5442"/>
                </a:cubicBezTo>
                <a:cubicBezTo>
                  <a:pt x="10859" y="3989"/>
                  <a:pt x="10300" y="2620"/>
                  <a:pt x="9276" y="1584"/>
                </a:cubicBezTo>
                <a:cubicBezTo>
                  <a:pt x="8240" y="560"/>
                  <a:pt x="6871" y="1"/>
                  <a:pt x="5430" y="1"/>
                </a:cubicBezTo>
                <a:close/>
              </a:path>
            </a:pathLst>
          </a:custGeom>
          <a:solidFill>
            <a:schemeClr val="accent1"/>
          </a:solidFill>
          <a:ln w="9360">
            <a:solidFill>
              <a:schemeClr val="accent1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71" name="CustomShape 3"/>
          <p:cNvSpPr/>
          <p:nvPr/>
        </p:nvSpPr>
        <p:spPr>
          <a:xfrm>
            <a:off x="634320" y="3814200"/>
            <a:ext cx="4671360" cy="4773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2" name="CustomShape 4"/>
          <p:cNvSpPr/>
          <p:nvPr/>
        </p:nvSpPr>
        <p:spPr>
          <a:xfrm>
            <a:off x="1222560" y="1843560"/>
            <a:ext cx="3028435" cy="58332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1" spc="-1" dirty="0" err="1" smtClean="0">
                <a:solidFill>
                  <a:srgbClr val="3D6D7F"/>
                </a:solidFill>
                <a:latin typeface="Arial"/>
              </a:rPr>
              <a:t>Facebook</a:t>
            </a:r>
            <a:r>
              <a:rPr lang="pt-BR" sz="1600" b="1" spc="-1" dirty="0" smtClean="0">
                <a:solidFill>
                  <a:srgbClr val="3D6D7F"/>
                </a:solidFill>
                <a:latin typeface="Arial"/>
              </a:rPr>
              <a:t>: </a:t>
            </a:r>
            <a:r>
              <a:rPr lang="pt-BR" sz="1600" b="1" spc="-1" dirty="0" err="1" smtClean="0">
                <a:solidFill>
                  <a:srgbClr val="3D6D7F"/>
                </a:solidFill>
                <a:latin typeface="Arial"/>
              </a:rPr>
              <a:t>Profhistoria</a:t>
            </a:r>
            <a:r>
              <a:rPr lang="pt-BR" sz="1600" b="1" spc="-1" dirty="0" smtClean="0">
                <a:solidFill>
                  <a:srgbClr val="3D6D7F"/>
                </a:solidFill>
                <a:latin typeface="Arial"/>
              </a:rPr>
              <a:t> </a:t>
            </a:r>
            <a:r>
              <a:rPr lang="pt-BR" sz="1600" b="1" spc="-1" dirty="0" err="1" smtClean="0">
                <a:solidFill>
                  <a:srgbClr val="3D6D7F"/>
                </a:solidFill>
                <a:latin typeface="Arial"/>
              </a:rPr>
              <a:t>Uems</a:t>
            </a:r>
            <a:endParaRPr lang="pt-BR" sz="1600" b="1" spc="-1" dirty="0" smtClean="0">
              <a:solidFill>
                <a:srgbClr val="3D6D7F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600" b="1" strike="noStrike" spc="-1" dirty="0" err="1" smtClean="0">
                <a:solidFill>
                  <a:srgbClr val="3D6D7F"/>
                </a:solidFill>
                <a:latin typeface="Arial"/>
              </a:rPr>
              <a:t>Instagram</a:t>
            </a:r>
            <a:r>
              <a:rPr lang="pt-BR" sz="1600" b="1" strike="noStrike" spc="-1" dirty="0" smtClean="0">
                <a:solidFill>
                  <a:srgbClr val="3D6D7F"/>
                </a:solidFill>
                <a:latin typeface="Arial"/>
              </a:rPr>
              <a:t>: </a:t>
            </a:r>
            <a:r>
              <a:rPr lang="pt-BR" sz="1600" b="1" strike="noStrike" spc="-1" dirty="0" err="1" smtClean="0">
                <a:solidFill>
                  <a:srgbClr val="3D6D7F"/>
                </a:solidFill>
                <a:latin typeface="Arial"/>
              </a:rPr>
              <a:t>profhistoriauems</a:t>
            </a:r>
            <a:endParaRPr lang="pt-BR" sz="1600" b="1" strike="noStrike" spc="-1" dirty="0">
              <a:latin typeface="Arial"/>
            </a:endParaRPr>
          </a:p>
        </p:txBody>
      </p:sp>
      <p:pic>
        <p:nvPicPr>
          <p:cNvPr id="373" name="Imagem 3"/>
          <p:cNvPicPr/>
          <p:nvPr/>
        </p:nvPicPr>
        <p:blipFill>
          <a:blip r:embed="rId2"/>
          <a:stretch/>
        </p:blipFill>
        <p:spPr>
          <a:xfrm>
            <a:off x="634320" y="2500200"/>
            <a:ext cx="406080" cy="398160"/>
          </a:xfrm>
          <a:prstGeom prst="rect">
            <a:avLst/>
          </a:prstGeom>
          <a:ln>
            <a:noFill/>
          </a:ln>
        </p:spPr>
      </p:pic>
      <p:sp>
        <p:nvSpPr>
          <p:cNvPr id="374" name="CustomShape 5"/>
          <p:cNvSpPr/>
          <p:nvPr/>
        </p:nvSpPr>
        <p:spPr>
          <a:xfrm>
            <a:off x="1198800" y="2529720"/>
            <a:ext cx="1907280" cy="333360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0" strike="noStrike" spc="-1">
                <a:solidFill>
                  <a:srgbClr val="3D6D7F"/>
                </a:solidFill>
                <a:latin typeface="Arial"/>
                <a:ea typeface="Arial"/>
              </a:rPr>
              <a:t>67 XXXX- XXXX </a:t>
            </a:r>
            <a:endParaRPr lang="pt-BR" sz="1600" b="0" strike="noStrike" spc="-1">
              <a:latin typeface="Arial"/>
            </a:endParaRPr>
          </a:p>
        </p:txBody>
      </p:sp>
      <p:pic>
        <p:nvPicPr>
          <p:cNvPr id="375" name="Imagem 6"/>
          <p:cNvPicPr/>
          <p:nvPr/>
        </p:nvPicPr>
        <p:blipFill>
          <a:blip r:embed="rId3"/>
          <a:stretch/>
        </p:blipFill>
        <p:spPr>
          <a:xfrm>
            <a:off x="533160" y="3160440"/>
            <a:ext cx="499320" cy="304200"/>
          </a:xfrm>
          <a:prstGeom prst="rect">
            <a:avLst/>
          </a:prstGeom>
          <a:ln>
            <a:noFill/>
          </a:ln>
        </p:spPr>
      </p:pic>
      <p:sp>
        <p:nvSpPr>
          <p:cNvPr id="376" name="CustomShape 6"/>
          <p:cNvSpPr/>
          <p:nvPr/>
        </p:nvSpPr>
        <p:spPr>
          <a:xfrm>
            <a:off x="1209240" y="3171960"/>
            <a:ext cx="2658526" cy="583321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600" b="1" u="sng" spc="-1" dirty="0">
                <a:solidFill>
                  <a:srgbClr val="FF0000"/>
                </a:solidFill>
                <a:latin typeface="Arial"/>
                <a:hlinkClick r:id="rId4"/>
              </a:rPr>
              <a:t>p</a:t>
            </a:r>
            <a:r>
              <a:rPr lang="pt-BR" sz="1600" b="1" u="sng" spc="-1" dirty="0" smtClean="0">
                <a:solidFill>
                  <a:srgbClr val="FF0000"/>
                </a:solidFill>
                <a:latin typeface="Arial"/>
                <a:hlinkClick r:id="rId4"/>
              </a:rPr>
              <a:t>rofhistoria.cg@uems.br</a:t>
            </a:r>
            <a:endParaRPr lang="pt-BR" sz="1600" b="1" u="sng" spc="-1" dirty="0" smtClean="0">
              <a:solidFill>
                <a:srgbClr val="FF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600" u="sng" spc="-1" dirty="0">
                <a:solidFill>
                  <a:srgbClr val="FF0000"/>
                </a:solidFill>
                <a:latin typeface="Arial"/>
              </a:rPr>
              <a:t>u</a:t>
            </a:r>
            <a:r>
              <a:rPr lang="pt-BR" sz="1600" u="sng" spc="-1" dirty="0" smtClean="0">
                <a:solidFill>
                  <a:srgbClr val="FF0000"/>
                </a:solidFill>
                <a:latin typeface="Arial"/>
              </a:rPr>
              <a:t>ems.profhistora@uems.br</a:t>
            </a:r>
            <a:endParaRPr lang="pt-BR" sz="1600" b="0" u="sng" strike="noStrike" spc="-1" dirty="0">
              <a:solidFill>
                <a:srgbClr val="FF0000"/>
              </a:solidFill>
              <a:latin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2030" y="4042509"/>
            <a:ext cx="1354165" cy="9157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4374"/>
      </a:dk2>
      <a:lt2>
        <a:srgbClr val="EFEFEF"/>
      </a:lt2>
      <a:accent1>
        <a:srgbClr val="66A2B9"/>
      </a:accent1>
      <a:accent2>
        <a:srgbClr val="97D5EA"/>
      </a:accent2>
      <a:accent3>
        <a:srgbClr val="3D6D7F"/>
      </a:accent3>
      <a:accent4>
        <a:srgbClr val="F3F3F3"/>
      </a:accent4>
      <a:accent5>
        <a:srgbClr val="FFFFFF"/>
      </a:accent5>
      <a:accent6>
        <a:srgbClr val="134F66"/>
      </a:accent6>
      <a:hlink>
        <a:srgbClr val="073763"/>
      </a:hlink>
      <a:folHlink>
        <a:srgbClr val="0097A7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</TotalTime>
  <Words>669</Words>
  <Application>Microsoft Office PowerPoint</Application>
  <PresentationFormat>Apresentação na tela (16:9)</PresentationFormat>
  <Paragraphs>89</Paragraphs>
  <Slides>5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</vt:i4>
      </vt:variant>
    </vt:vector>
  </HeadingPairs>
  <TitlesOfParts>
    <vt:vector size="16" baseType="lpstr">
      <vt:lpstr>Arial</vt:lpstr>
      <vt:lpstr>Calibri</vt:lpstr>
      <vt:lpstr>DejaVu Sans</vt:lpstr>
      <vt:lpstr>Gloria Hallelujah</vt:lpstr>
      <vt:lpstr>Lato</vt:lpstr>
      <vt:lpstr>Symbol</vt:lpstr>
      <vt:lpstr>Wingdings</vt:lpstr>
      <vt:lpstr>Office Theme</vt:lpstr>
      <vt:lpstr>Office Theme</vt:lpstr>
      <vt:lpstr>Office Theme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Reunião de Trabalho</dc:title>
  <dc:subject/>
  <dc:creator>Fábio</dc:creator>
  <dc:description/>
  <cp:lastModifiedBy>Revisor(a)</cp:lastModifiedBy>
  <cp:revision>50</cp:revision>
  <dcterms:modified xsi:type="dcterms:W3CDTF">2022-09-18T14:30:34Z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