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ubTitle"/>
          </p:nvPr>
        </p:nvSpPr>
        <p:spPr>
          <a:xfrm>
            <a:off x="585720" y="793440"/>
            <a:ext cx="4976280" cy="4012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hyperlink" Target="http://bit.ly/2TtBDfr" TargetMode="Externa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hyperlink" Target="http://bit.ly/2TyoMsr" TargetMode="Externa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hyperlink" Target="http://bit.ly/2Tynxth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8000" cy="399240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7320" cy="368460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280"/>
            <a:ext cx="1762920" cy="1888200"/>
            <a:chOff x="114840" y="134280"/>
            <a:chExt cx="1762920" cy="188820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068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20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484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276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164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2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484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16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8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164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68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20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32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2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276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8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48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840"/>
            <a:ext cx="1762920" cy="1888560"/>
            <a:chOff x="7167960" y="302184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5640" y="351900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44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88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08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200" y="368928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400" y="41076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0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400" y="393300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4800" y="434772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680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440" y="36892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000" y="41076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000" y="448704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240" y="448668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040" y="434736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040" y="470268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6960" y="41079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240" y="351900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3800" y="32724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000" y="393300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2640" y="30567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560" y="43506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120" y="198000"/>
            <a:ext cx="1087200" cy="81072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PlaceHolder 74"/>
          <p:cNvSpPr>
            <a:spLocks noGrp="1"/>
          </p:cNvSpPr>
          <p:nvPr>
            <p:ph type="title"/>
          </p:nvPr>
        </p:nvSpPr>
        <p:spPr>
          <a:xfrm>
            <a:off x="2867760" y="1514880"/>
            <a:ext cx="3413880" cy="173088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grpSp>
        <p:nvGrpSpPr>
          <p:cNvPr id="74" name="Group 75"/>
          <p:cNvGrpSpPr/>
          <p:nvPr/>
        </p:nvGrpSpPr>
        <p:grpSpPr>
          <a:xfrm>
            <a:off x="-110880" y="3994920"/>
            <a:ext cx="2216520" cy="795960"/>
            <a:chOff x="-110880" y="3994920"/>
            <a:chExt cx="2216520" cy="795960"/>
          </a:xfrm>
        </p:grpSpPr>
        <p:sp>
          <p:nvSpPr>
            <p:cNvPr id="75" name="CustomShape 76"/>
            <p:cNvSpPr/>
            <p:nvPr/>
          </p:nvSpPr>
          <p:spPr>
            <a:xfrm>
              <a:off x="-110160" y="3994920"/>
              <a:ext cx="503640" cy="55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10880" y="4129920"/>
              <a:ext cx="1027440" cy="8244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9800" y="4317120"/>
              <a:ext cx="1488600" cy="7992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8360" y="4479120"/>
              <a:ext cx="1859040" cy="766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80"/>
            <p:cNvSpPr/>
            <p:nvPr/>
          </p:nvSpPr>
          <p:spPr>
            <a:xfrm>
              <a:off x="-109440" y="4663800"/>
              <a:ext cx="2215080" cy="12708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0" name="CustomShape 81"/>
          <p:cNvSpPr/>
          <p:nvPr/>
        </p:nvSpPr>
        <p:spPr>
          <a:xfrm>
            <a:off x="3095280" y="3246120"/>
            <a:ext cx="2391120" cy="10764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82"/>
          <p:cNvSpPr/>
          <p:nvPr/>
        </p:nvSpPr>
        <p:spPr>
          <a:xfrm rot="7631400">
            <a:off x="8199000" y="885600"/>
            <a:ext cx="726120" cy="54180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2280" y="1215360"/>
            <a:ext cx="2680560" cy="101088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2336760" y="354960"/>
            <a:ext cx="4471200" cy="134640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grpSp>
        <p:nvGrpSpPr>
          <p:cNvPr id="158" name="Group 2"/>
          <p:cNvGrpSpPr/>
          <p:nvPr/>
        </p:nvGrpSpPr>
        <p:grpSpPr>
          <a:xfrm>
            <a:off x="153000" y="3234960"/>
            <a:ext cx="1888200" cy="1762920"/>
            <a:chOff x="153000" y="3234960"/>
            <a:chExt cx="1888200" cy="1762920"/>
          </a:xfrm>
        </p:grpSpPr>
        <p:sp>
          <p:nvSpPr>
            <p:cNvPr id="159" name="CustomShape 3"/>
            <p:cNvSpPr/>
            <p:nvPr/>
          </p:nvSpPr>
          <p:spPr>
            <a:xfrm rot="10800000">
              <a:off x="1344600" y="48074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"/>
            <p:cNvSpPr/>
            <p:nvPr/>
          </p:nvSpPr>
          <p:spPr>
            <a:xfrm rot="10800000">
              <a:off x="930600" y="48196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5"/>
            <p:cNvSpPr/>
            <p:nvPr/>
          </p:nvSpPr>
          <p:spPr>
            <a:xfrm rot="10800000">
              <a:off x="525240" y="48013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6"/>
            <p:cNvSpPr/>
            <p:nvPr/>
          </p:nvSpPr>
          <p:spPr>
            <a:xfrm rot="10800000">
              <a:off x="153000" y="47808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7"/>
            <p:cNvSpPr/>
            <p:nvPr/>
          </p:nvSpPr>
          <p:spPr>
            <a:xfrm rot="10800000">
              <a:off x="1170360" y="456876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8"/>
            <p:cNvSpPr/>
            <p:nvPr/>
          </p:nvSpPr>
          <p:spPr>
            <a:xfrm rot="10800000">
              <a:off x="731880" y="456408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9"/>
            <p:cNvSpPr/>
            <p:nvPr/>
          </p:nvSpPr>
          <p:spPr>
            <a:xfrm rot="10800000">
              <a:off x="374760" y="45648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10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11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12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13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14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15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6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17"/>
            <p:cNvSpPr/>
            <p:nvPr/>
          </p:nvSpPr>
          <p:spPr>
            <a:xfrm rot="10800000">
              <a:off x="930600" y="435492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18"/>
            <p:cNvSpPr/>
            <p:nvPr/>
          </p:nvSpPr>
          <p:spPr>
            <a:xfrm rot="10800000">
              <a:off x="524880" y="43372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9"/>
            <p:cNvSpPr/>
            <p:nvPr/>
          </p:nvSpPr>
          <p:spPr>
            <a:xfrm rot="10800000">
              <a:off x="153000" y="43164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20"/>
            <p:cNvSpPr/>
            <p:nvPr/>
          </p:nvSpPr>
          <p:spPr>
            <a:xfrm rot="10800000">
              <a:off x="1170360" y="41047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21"/>
            <p:cNvSpPr/>
            <p:nvPr/>
          </p:nvSpPr>
          <p:spPr>
            <a:xfrm rot="10800000">
              <a:off x="731880" y="41004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22"/>
            <p:cNvSpPr/>
            <p:nvPr/>
          </p:nvSpPr>
          <p:spPr>
            <a:xfrm rot="10800000">
              <a:off x="374760" y="4101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23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24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25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26"/>
            <p:cNvSpPr/>
            <p:nvPr/>
          </p:nvSpPr>
          <p:spPr>
            <a:xfrm rot="10800000">
              <a:off x="298440" y="363600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27"/>
            <p:cNvSpPr/>
            <p:nvPr/>
          </p:nvSpPr>
          <p:spPr>
            <a:xfrm rot="5236200">
              <a:off x="168480" y="33026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28"/>
            <p:cNvSpPr/>
            <p:nvPr/>
          </p:nvSpPr>
          <p:spPr>
            <a:xfrm rot="10800000">
              <a:off x="525240" y="387252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29"/>
            <p:cNvSpPr/>
            <p:nvPr/>
          </p:nvSpPr>
          <p:spPr>
            <a:xfrm rot="10800000">
              <a:off x="153000" y="385200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30"/>
            <p:cNvSpPr/>
            <p:nvPr/>
          </p:nvSpPr>
          <p:spPr>
            <a:xfrm rot="10800000">
              <a:off x="731880" y="36363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31"/>
            <p:cNvSpPr/>
            <p:nvPr/>
          </p:nvSpPr>
          <p:spPr>
            <a:xfrm rot="10800000">
              <a:off x="1344600" y="4342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32"/>
            <p:cNvSpPr/>
            <p:nvPr/>
          </p:nvSpPr>
          <p:spPr>
            <a:xfrm rot="10800000">
              <a:off x="1591200" y="45752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33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34"/>
            <p:cNvSpPr/>
            <p:nvPr/>
          </p:nvSpPr>
          <p:spPr>
            <a:xfrm rot="10800000">
              <a:off x="930600" y="38908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35"/>
            <p:cNvSpPr/>
            <p:nvPr/>
          </p:nvSpPr>
          <p:spPr>
            <a:xfrm rot="10800000">
              <a:off x="1802520" y="480456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36"/>
            <p:cNvSpPr/>
            <p:nvPr/>
          </p:nvSpPr>
          <p:spPr>
            <a:xfrm rot="10800000">
              <a:off x="509040" y="339948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3" name="Group 37"/>
          <p:cNvGrpSpPr/>
          <p:nvPr/>
        </p:nvGrpSpPr>
        <p:grpSpPr>
          <a:xfrm>
            <a:off x="7132680" y="105840"/>
            <a:ext cx="1888200" cy="1762920"/>
            <a:chOff x="7132680" y="105840"/>
            <a:chExt cx="1888200" cy="1762920"/>
          </a:xfrm>
        </p:grpSpPr>
        <p:sp>
          <p:nvSpPr>
            <p:cNvPr id="194" name="CustomShape 38"/>
            <p:cNvSpPr/>
            <p:nvPr/>
          </p:nvSpPr>
          <p:spPr>
            <a:xfrm>
              <a:off x="7565040" y="1616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39"/>
            <p:cNvSpPr/>
            <p:nvPr/>
          </p:nvSpPr>
          <p:spPr>
            <a:xfrm>
              <a:off x="8022960" y="10584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40"/>
            <p:cNvSpPr/>
            <p:nvPr/>
          </p:nvSpPr>
          <p:spPr>
            <a:xfrm>
              <a:off x="8442360" y="1270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41"/>
            <p:cNvSpPr/>
            <p:nvPr/>
          </p:nvSpPr>
          <p:spPr>
            <a:xfrm>
              <a:off x="8800560" y="1281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2"/>
            <p:cNvSpPr/>
            <p:nvPr/>
          </p:nvSpPr>
          <p:spPr>
            <a:xfrm>
              <a:off x="7765200" y="366120"/>
              <a:ext cx="238680" cy="16884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43"/>
            <p:cNvSpPr/>
            <p:nvPr/>
          </p:nvSpPr>
          <p:spPr>
            <a:xfrm>
              <a:off x="8186040" y="347400"/>
              <a:ext cx="255960" cy="19188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44"/>
            <p:cNvSpPr/>
            <p:nvPr/>
          </p:nvSpPr>
          <p:spPr>
            <a:xfrm>
              <a:off x="8564400" y="3697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45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46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47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48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49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50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51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52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53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54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55"/>
            <p:cNvSpPr/>
            <p:nvPr/>
          </p:nvSpPr>
          <p:spPr>
            <a:xfrm>
              <a:off x="7765200" y="8305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56"/>
            <p:cNvSpPr/>
            <p:nvPr/>
          </p:nvSpPr>
          <p:spPr>
            <a:xfrm>
              <a:off x="8186040" y="811800"/>
              <a:ext cx="255960" cy="19152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57"/>
            <p:cNvSpPr/>
            <p:nvPr/>
          </p:nvSpPr>
          <p:spPr>
            <a:xfrm>
              <a:off x="8564400" y="834120"/>
              <a:ext cx="234720" cy="16848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58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59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60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61"/>
            <p:cNvSpPr/>
            <p:nvPr/>
          </p:nvSpPr>
          <p:spPr>
            <a:xfrm>
              <a:off x="8640720" y="12985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62"/>
            <p:cNvSpPr/>
            <p:nvPr/>
          </p:nvSpPr>
          <p:spPr>
            <a:xfrm rot="16036200">
              <a:off x="8740800" y="16660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63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64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65"/>
            <p:cNvSpPr/>
            <p:nvPr/>
          </p:nvSpPr>
          <p:spPr>
            <a:xfrm>
              <a:off x="8186040" y="1276560"/>
              <a:ext cx="255960" cy="19080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66"/>
            <p:cNvSpPr/>
            <p:nvPr/>
          </p:nvSpPr>
          <p:spPr>
            <a:xfrm>
              <a:off x="7564680" y="625680"/>
              <a:ext cx="264600" cy="13500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67"/>
            <p:cNvSpPr/>
            <p:nvPr/>
          </p:nvSpPr>
          <p:spPr>
            <a:xfrm>
              <a:off x="7318440" y="3934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68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69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70"/>
            <p:cNvSpPr/>
            <p:nvPr/>
          </p:nvSpPr>
          <p:spPr>
            <a:xfrm>
              <a:off x="7132680" y="1303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71"/>
            <p:cNvSpPr/>
            <p:nvPr/>
          </p:nvSpPr>
          <p:spPr>
            <a:xfrm>
              <a:off x="8426160" y="15354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8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15960" y="444960"/>
            <a:ext cx="7911720" cy="57240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r>
              <a:rPr lang="pt-BR" sz="35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66" name="PlaceHolder 2"/>
          <p:cNvSpPr>
            <a:spLocks noGrp="1"/>
          </p:cNvSpPr>
          <p:nvPr>
            <p:ph type="title"/>
          </p:nvPr>
        </p:nvSpPr>
        <p:spPr>
          <a:xfrm>
            <a:off x="2500920" y="1515960"/>
            <a:ext cx="1549440" cy="67644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title"/>
          </p:nvPr>
        </p:nvSpPr>
        <p:spPr>
          <a:xfrm>
            <a:off x="5089680" y="1548360"/>
            <a:ext cx="1549440" cy="64152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title"/>
          </p:nvPr>
        </p:nvSpPr>
        <p:spPr>
          <a:xfrm>
            <a:off x="2501280" y="3247200"/>
            <a:ext cx="1549440" cy="64152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title"/>
          </p:nvPr>
        </p:nvSpPr>
        <p:spPr>
          <a:xfrm>
            <a:off x="5089680" y="3247200"/>
            <a:ext cx="1549440" cy="64152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xx%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70" name="Group 6"/>
          <p:cNvGrpSpPr/>
          <p:nvPr/>
        </p:nvGrpSpPr>
        <p:grpSpPr>
          <a:xfrm>
            <a:off x="7132680" y="105840"/>
            <a:ext cx="1888200" cy="1762920"/>
            <a:chOff x="7132680" y="105840"/>
            <a:chExt cx="1888200" cy="1762920"/>
          </a:xfrm>
        </p:grpSpPr>
        <p:sp>
          <p:nvSpPr>
            <p:cNvPr id="271" name="CustomShape 7"/>
            <p:cNvSpPr/>
            <p:nvPr/>
          </p:nvSpPr>
          <p:spPr>
            <a:xfrm>
              <a:off x="7565040" y="161640"/>
              <a:ext cx="264240" cy="13428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CustomShape 8"/>
            <p:cNvSpPr/>
            <p:nvPr/>
          </p:nvSpPr>
          <p:spPr>
            <a:xfrm>
              <a:off x="8022960" y="10584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CustomShape 9"/>
            <p:cNvSpPr/>
            <p:nvPr/>
          </p:nvSpPr>
          <p:spPr>
            <a:xfrm>
              <a:off x="8442360" y="1270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4" name="CustomShape 10"/>
            <p:cNvSpPr/>
            <p:nvPr/>
          </p:nvSpPr>
          <p:spPr>
            <a:xfrm>
              <a:off x="8800560" y="1281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CustomShape 11"/>
            <p:cNvSpPr/>
            <p:nvPr/>
          </p:nvSpPr>
          <p:spPr>
            <a:xfrm>
              <a:off x="8564400" y="3697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CustomShape 12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7" name="CustomShape 13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CustomShape 14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CustomShape 15"/>
            <p:cNvSpPr/>
            <p:nvPr/>
          </p:nvSpPr>
          <p:spPr>
            <a:xfrm>
              <a:off x="8022960" y="569880"/>
              <a:ext cx="220320" cy="17856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CustomShape 16"/>
            <p:cNvSpPr/>
            <p:nvPr/>
          </p:nvSpPr>
          <p:spPr>
            <a:xfrm>
              <a:off x="8442360" y="591480"/>
              <a:ext cx="206640" cy="17496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1" name="CustomShape 17"/>
            <p:cNvSpPr/>
            <p:nvPr/>
          </p:nvSpPr>
          <p:spPr>
            <a:xfrm>
              <a:off x="8800560" y="5925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2" name="CustomShape 18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CustomShape 19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CustomShape 20"/>
            <p:cNvSpPr/>
            <p:nvPr/>
          </p:nvSpPr>
          <p:spPr>
            <a:xfrm>
              <a:off x="8640720" y="1298520"/>
              <a:ext cx="234720" cy="16884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CustomShape 21"/>
            <p:cNvSpPr/>
            <p:nvPr/>
          </p:nvSpPr>
          <p:spPr>
            <a:xfrm rot="16036200">
              <a:off x="8740800" y="16660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CustomShape 22"/>
            <p:cNvSpPr/>
            <p:nvPr/>
          </p:nvSpPr>
          <p:spPr>
            <a:xfrm>
              <a:off x="8442360" y="1055880"/>
              <a:ext cx="206280" cy="17496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7" name="CustomShape 23"/>
            <p:cNvSpPr/>
            <p:nvPr/>
          </p:nvSpPr>
          <p:spPr>
            <a:xfrm>
              <a:off x="8800560" y="1056960"/>
              <a:ext cx="220320" cy="19476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8" name="CustomShape 24"/>
            <p:cNvSpPr/>
            <p:nvPr/>
          </p:nvSpPr>
          <p:spPr>
            <a:xfrm>
              <a:off x="7318440" y="3934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25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CustomShape 26"/>
            <p:cNvSpPr/>
            <p:nvPr/>
          </p:nvSpPr>
          <p:spPr>
            <a:xfrm>
              <a:off x="8022960" y="1034280"/>
              <a:ext cx="220320" cy="17820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CustomShape 27"/>
            <p:cNvSpPr/>
            <p:nvPr/>
          </p:nvSpPr>
          <p:spPr>
            <a:xfrm>
              <a:off x="7132680" y="13032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28"/>
            <p:cNvSpPr/>
            <p:nvPr/>
          </p:nvSpPr>
          <p:spPr>
            <a:xfrm>
              <a:off x="8426160" y="1535400"/>
              <a:ext cx="238680" cy="16848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93" name="CustomShape 29"/>
          <p:cNvSpPr/>
          <p:nvPr/>
        </p:nvSpPr>
        <p:spPr>
          <a:xfrm>
            <a:off x="8740800" y="2107440"/>
            <a:ext cx="264240" cy="13464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PlaceHolder 30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585720" y="793440"/>
            <a:ext cx="4976280" cy="86544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r>
              <a:rPr lang="pt-BR" sz="5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70" name="CustomShape 2"/>
          <p:cNvSpPr/>
          <p:nvPr/>
        </p:nvSpPr>
        <p:spPr>
          <a:xfrm>
            <a:off x="621000" y="3741120"/>
            <a:ext cx="4508640" cy="46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6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/>
            </a:endParaRPr>
          </a:p>
        </p:txBody>
      </p:sp>
      <p:grpSp>
        <p:nvGrpSpPr>
          <p:cNvPr id="371" name="Group 3"/>
          <p:cNvGrpSpPr/>
          <p:nvPr/>
        </p:nvGrpSpPr>
        <p:grpSpPr>
          <a:xfrm>
            <a:off x="5782680" y="648360"/>
            <a:ext cx="3427920" cy="699480"/>
            <a:chOff x="5782680" y="648360"/>
            <a:chExt cx="3427920" cy="699480"/>
          </a:xfrm>
        </p:grpSpPr>
        <p:sp>
          <p:nvSpPr>
            <p:cNvPr id="372" name="CustomShape 4"/>
            <p:cNvSpPr/>
            <p:nvPr/>
          </p:nvSpPr>
          <p:spPr>
            <a:xfrm flipH="1">
              <a:off x="6787800" y="13147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5"/>
            <p:cNvSpPr/>
            <p:nvPr/>
          </p:nvSpPr>
          <p:spPr>
            <a:xfrm rot="10800000">
              <a:off x="7621920" y="113328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CustomShape 6"/>
            <p:cNvSpPr/>
            <p:nvPr/>
          </p:nvSpPr>
          <p:spPr>
            <a:xfrm rot="10800000">
              <a:off x="6906600" y="97848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5" name="CustomShape 7"/>
            <p:cNvSpPr/>
            <p:nvPr/>
          </p:nvSpPr>
          <p:spPr>
            <a:xfrm rot="10800000">
              <a:off x="6332400" y="84564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CustomShape 8"/>
            <p:cNvSpPr/>
            <p:nvPr/>
          </p:nvSpPr>
          <p:spPr>
            <a:xfrm rot="10800000">
              <a:off x="5782680" y="64836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7" name="Group 9"/>
          <p:cNvGrpSpPr/>
          <p:nvPr/>
        </p:nvGrpSpPr>
        <p:grpSpPr>
          <a:xfrm>
            <a:off x="6040440" y="1441080"/>
            <a:ext cx="3170160" cy="666000"/>
            <a:chOff x="6040440" y="1441080"/>
            <a:chExt cx="3170160" cy="666000"/>
          </a:xfrm>
        </p:grpSpPr>
        <p:sp>
          <p:nvSpPr>
            <p:cNvPr id="378" name="CustomShape 10"/>
            <p:cNvSpPr/>
            <p:nvPr/>
          </p:nvSpPr>
          <p:spPr>
            <a:xfrm rot="10800000">
              <a:off x="6656040" y="206100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CustomShape 11"/>
            <p:cNvSpPr/>
            <p:nvPr/>
          </p:nvSpPr>
          <p:spPr>
            <a:xfrm rot="10800000">
              <a:off x="6040440" y="192564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0" name="CustomShape 12"/>
            <p:cNvSpPr/>
            <p:nvPr/>
          </p:nvSpPr>
          <p:spPr>
            <a:xfrm rot="10800000">
              <a:off x="6906600" y="17712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1" name="CustomShape 13"/>
            <p:cNvSpPr/>
            <p:nvPr/>
          </p:nvSpPr>
          <p:spPr>
            <a:xfrm rot="10800000">
              <a:off x="6332400" y="16380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CustomShape 14"/>
            <p:cNvSpPr/>
            <p:nvPr/>
          </p:nvSpPr>
          <p:spPr>
            <a:xfrm rot="10800000">
              <a:off x="6667920" y="144108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83" name="Group 15"/>
          <p:cNvGrpSpPr/>
          <p:nvPr/>
        </p:nvGrpSpPr>
        <p:grpSpPr>
          <a:xfrm>
            <a:off x="5782680" y="2213280"/>
            <a:ext cx="3427920" cy="699120"/>
            <a:chOff x="5782680" y="2213280"/>
            <a:chExt cx="3427920" cy="699120"/>
          </a:xfrm>
        </p:grpSpPr>
        <p:sp>
          <p:nvSpPr>
            <p:cNvPr id="384" name="CustomShape 16"/>
            <p:cNvSpPr/>
            <p:nvPr/>
          </p:nvSpPr>
          <p:spPr>
            <a:xfrm flipH="1">
              <a:off x="6787800" y="287928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CustomShape 17"/>
            <p:cNvSpPr/>
            <p:nvPr/>
          </p:nvSpPr>
          <p:spPr>
            <a:xfrm rot="10800000">
              <a:off x="7621920" y="2697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6" name="CustomShape 18"/>
            <p:cNvSpPr/>
            <p:nvPr/>
          </p:nvSpPr>
          <p:spPr>
            <a:xfrm rot="10800000">
              <a:off x="6906600" y="254340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7" name="CustomShape 19"/>
            <p:cNvSpPr/>
            <p:nvPr/>
          </p:nvSpPr>
          <p:spPr>
            <a:xfrm rot="10800000">
              <a:off x="6332400" y="24102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8" name="CustomShape 20"/>
            <p:cNvSpPr/>
            <p:nvPr/>
          </p:nvSpPr>
          <p:spPr>
            <a:xfrm rot="10800000">
              <a:off x="5782680" y="221328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89" name="Group 21"/>
          <p:cNvGrpSpPr/>
          <p:nvPr/>
        </p:nvGrpSpPr>
        <p:grpSpPr>
          <a:xfrm>
            <a:off x="6040440" y="3005640"/>
            <a:ext cx="3170160" cy="666000"/>
            <a:chOff x="6040440" y="3005640"/>
            <a:chExt cx="3170160" cy="666000"/>
          </a:xfrm>
        </p:grpSpPr>
        <p:sp>
          <p:nvSpPr>
            <p:cNvPr id="390" name="CustomShape 22"/>
            <p:cNvSpPr/>
            <p:nvPr/>
          </p:nvSpPr>
          <p:spPr>
            <a:xfrm rot="10800000">
              <a:off x="6656040" y="3625560"/>
              <a:ext cx="2553120" cy="4608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1" name="CustomShape 23"/>
            <p:cNvSpPr/>
            <p:nvPr/>
          </p:nvSpPr>
          <p:spPr>
            <a:xfrm rot="10800000">
              <a:off x="6040440" y="3490200"/>
              <a:ext cx="3170160" cy="7272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2" name="CustomShape 24"/>
            <p:cNvSpPr/>
            <p:nvPr/>
          </p:nvSpPr>
          <p:spPr>
            <a:xfrm rot="10800000">
              <a:off x="6906600" y="333576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3" name="CustomShape 25"/>
            <p:cNvSpPr/>
            <p:nvPr/>
          </p:nvSpPr>
          <p:spPr>
            <a:xfrm rot="10800000">
              <a:off x="6332400" y="320256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4" name="CustomShape 26"/>
            <p:cNvSpPr/>
            <p:nvPr/>
          </p:nvSpPr>
          <p:spPr>
            <a:xfrm rot="10800000">
              <a:off x="6667920" y="3005640"/>
              <a:ext cx="254016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95" name="Group 27"/>
          <p:cNvGrpSpPr/>
          <p:nvPr/>
        </p:nvGrpSpPr>
        <p:grpSpPr>
          <a:xfrm>
            <a:off x="5782680" y="3787920"/>
            <a:ext cx="3427920" cy="699120"/>
            <a:chOff x="5782680" y="3787920"/>
            <a:chExt cx="3427920" cy="699120"/>
          </a:xfrm>
        </p:grpSpPr>
        <p:sp>
          <p:nvSpPr>
            <p:cNvPr id="396" name="CustomShape 28"/>
            <p:cNvSpPr/>
            <p:nvPr/>
          </p:nvSpPr>
          <p:spPr>
            <a:xfrm flipH="1">
              <a:off x="6787800" y="4453920"/>
              <a:ext cx="2420280" cy="331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7" name="CustomShape 29"/>
            <p:cNvSpPr/>
            <p:nvPr/>
          </p:nvSpPr>
          <p:spPr>
            <a:xfrm rot="10800000">
              <a:off x="7621920" y="4272840"/>
              <a:ext cx="1588680" cy="687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8" name="CustomShape 30"/>
            <p:cNvSpPr/>
            <p:nvPr/>
          </p:nvSpPr>
          <p:spPr>
            <a:xfrm rot="10800000">
              <a:off x="6906600" y="4118040"/>
              <a:ext cx="2302200" cy="6660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9" name="CustomShape 31"/>
            <p:cNvSpPr/>
            <p:nvPr/>
          </p:nvSpPr>
          <p:spPr>
            <a:xfrm rot="10800000">
              <a:off x="6332400" y="3985200"/>
              <a:ext cx="2874600" cy="6408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0" name="CustomShape 32"/>
            <p:cNvSpPr/>
            <p:nvPr/>
          </p:nvSpPr>
          <p:spPr>
            <a:xfrm rot="10800000">
              <a:off x="5782680" y="3787920"/>
              <a:ext cx="3425400" cy="10656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0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2498040" y="3352680"/>
            <a:ext cx="4237200" cy="8942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599"/>
              </a:spcAft>
            </a:pPr>
            <a:r>
              <a:rPr lang="pt-BR" sz="1600" b="1" spc="-1" dirty="0">
                <a:solidFill>
                  <a:srgbClr val="3D6D7F"/>
                </a:solidFill>
                <a:latin typeface="Lato"/>
                <a:ea typeface="Lato"/>
              </a:rPr>
              <a:t>PGEDU/UEMS/Paranaíba</a:t>
            </a:r>
            <a:endParaRPr lang="pt-B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599"/>
              </a:spcAft>
            </a:pPr>
            <a:r>
              <a:rPr lang="pt-BR" sz="1600" b="1" spc="-1" dirty="0">
                <a:solidFill>
                  <a:srgbClr val="3D6D7F"/>
                </a:solidFill>
                <a:latin typeface="Lato"/>
                <a:ea typeface="Lato"/>
              </a:rPr>
              <a:t>Coordenadora: Maria Silvia Rosa Santana</a:t>
            </a:r>
            <a:endParaRPr lang="pt-B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599"/>
              </a:spcAft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439" name="TextShape 2"/>
          <p:cNvSpPr txBox="1"/>
          <p:nvPr/>
        </p:nvSpPr>
        <p:spPr>
          <a:xfrm>
            <a:off x="2513520" y="1401840"/>
            <a:ext cx="4001400" cy="2152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/>
            <a:br/>
            <a:r>
              <a:rPr lang="pt-BR" sz="2000" b="1" strike="noStrike" spc="-1">
                <a:solidFill>
                  <a:srgbClr val="3D6D7F"/>
                </a:solidFill>
                <a:latin typeface="Gloria Hallelujah"/>
                <a:ea typeface="Gloria Hallelujah"/>
              </a:rPr>
              <a:t>Evolução do </a:t>
            </a:r>
            <a:r>
              <a:rPr lang="pt-BR" sz="1800" b="1" strike="noStrike" spc="-1">
                <a:solidFill>
                  <a:srgbClr val="3D6D7F"/>
                </a:solidFill>
                <a:latin typeface="Gloria Hallelujah"/>
                <a:ea typeface="Gloria Hallelujah"/>
              </a:rPr>
              <a:t>Planejamento Estratégico dos programas stricto sensu</a:t>
            </a:r>
            <a:br/>
            <a:r>
              <a:rPr lang="pt-BR" sz="1600" b="1" strike="noStrike" spc="-1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0" name="Imagem 3"/>
          <p:cNvPicPr/>
          <p:nvPr/>
        </p:nvPicPr>
        <p:blipFill>
          <a:blip r:embed="rId2"/>
          <a:stretch/>
        </p:blipFill>
        <p:spPr>
          <a:xfrm>
            <a:off x="3632760" y="4540680"/>
            <a:ext cx="1998720" cy="52992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" name="Google Shape;556;p34"/>
          <p:cNvPicPr/>
          <p:nvPr/>
        </p:nvPicPr>
        <p:blipFill>
          <a:blip r:embed="rId2"/>
          <a:stretch/>
        </p:blipFill>
        <p:spPr>
          <a:xfrm>
            <a:off x="3987000" y="-3600"/>
            <a:ext cx="5156640" cy="5156640"/>
          </a:xfrm>
          <a:prstGeom prst="rect">
            <a:avLst/>
          </a:prstGeom>
          <a:ln>
            <a:noFill/>
          </a:ln>
        </p:spPr>
      </p:pic>
      <p:sp>
        <p:nvSpPr>
          <p:cNvPr id="442" name="TextShape 1"/>
          <p:cNvSpPr txBox="1"/>
          <p:nvPr/>
        </p:nvSpPr>
        <p:spPr>
          <a:xfrm>
            <a:off x="218520" y="4772880"/>
            <a:ext cx="2760120" cy="3675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000000"/>
                </a:solidFill>
                <a:latin typeface="Lato"/>
                <a:ea typeface="Lato"/>
              </a:rPr>
              <a:t>Maria Silvia Rosa Santana</a:t>
            </a:r>
            <a:r>
              <a:rPr lang="pt-BR" sz="1600" b="0" strike="noStrike" spc="-1" dirty="0">
                <a:solidFill>
                  <a:srgbClr val="000000"/>
                </a:solidFill>
                <a:latin typeface="Lato"/>
                <a:ea typeface="Lato"/>
              </a:rPr>
              <a:t> 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3" name="CustomShape 2"/>
          <p:cNvSpPr/>
          <p:nvPr/>
        </p:nvSpPr>
        <p:spPr>
          <a:xfrm rot="10800000" flipH="1">
            <a:off x="5951520" y="5308560"/>
            <a:ext cx="2040840" cy="533304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4" name="TextShape 3"/>
          <p:cNvSpPr txBox="1"/>
          <p:nvPr/>
        </p:nvSpPr>
        <p:spPr>
          <a:xfrm>
            <a:off x="59040" y="831240"/>
            <a:ext cx="4686120" cy="1960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Mapa Estratégico </a:t>
            </a:r>
            <a:br>
              <a:rPr dirty="0"/>
            </a:br>
            <a:r>
              <a:rPr lang="pt-BR" sz="3500" spc="-1" dirty="0">
                <a:solidFill>
                  <a:srgbClr val="66A2B9"/>
                </a:solidFill>
                <a:latin typeface="Gloria Hallelujah"/>
              </a:rPr>
              <a:t>PGEDU</a:t>
            </a: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 – </a:t>
            </a:r>
            <a:br>
              <a:rPr dirty="0"/>
            </a:br>
            <a:r>
              <a:rPr lang="pt-BR" sz="3500" b="0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Objetivos e Metas </a:t>
            </a:r>
            <a:endParaRPr lang="pt-BR" sz="35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TextShape 1"/>
          <p:cNvSpPr txBox="1"/>
          <p:nvPr/>
        </p:nvSpPr>
        <p:spPr>
          <a:xfrm>
            <a:off x="2336760" y="354960"/>
            <a:ext cx="4471200" cy="1346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5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Plano de Ação</a:t>
            </a:r>
            <a:endParaRPr lang="pt-BR" sz="3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" name="Table 1"/>
          <p:cNvGraphicFramePr/>
          <p:nvPr>
            <p:extLst>
              <p:ext uri="{D42A27DB-BD31-4B8C-83A1-F6EECF244321}">
                <p14:modId xmlns:p14="http://schemas.microsoft.com/office/powerpoint/2010/main" val="2129230556"/>
              </p:ext>
            </p:extLst>
          </p:nvPr>
        </p:nvGraphicFramePr>
        <p:xfrm>
          <a:off x="393120" y="1121040"/>
          <a:ext cx="8612640" cy="3940200"/>
        </p:xfrm>
        <a:graphic>
          <a:graphicData uri="http://schemas.openxmlformats.org/drawingml/2006/table">
            <a:tbl>
              <a:tblPr/>
              <a:tblGrid>
                <a:gridCol w="71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2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15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34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3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03920"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 que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Porque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Como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Onde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Quem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Quando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INDICADOR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Fórmulas</a:t>
                      </a:r>
                      <a:endParaRPr lang="pt-BR" sz="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A= % de indicador “Muito bom”;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B= % de indicador “Bom”;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C= % de indicador “Regular”;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D= % de indicador “Ruim”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OBJETIVOS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META 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Descrever a ação de forma clara e RESUMIDA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Motivo e benefício da ação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Procedimento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 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Local da ação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Responsável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data de Início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data de Término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Indicar qual é o indicador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Redefinir missão e objetivos do PGEDU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Meta 1. Reformular o Projeto Pedagógico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Institucionalizar a Comissão de Reformulação do Projeto Pedagógico; proceder a todos os encaminhamentos no âmbito do PGEDU e demais instâncias da UEMS para a devida aprovação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Adequar a missão e os objetivos do Programa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à realidade local e anseios da comunidade</a:t>
                      </a:r>
                      <a:endParaRPr lang="pt-BR" sz="800" b="0" strike="noStrike" spc="-1" dirty="0">
                        <a:solidFill>
                          <a:srgbClr val="000000"/>
                        </a:solidFill>
                        <a:latin typeface="Calibri"/>
                        <a:ea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Apresentar novo Projeto Pedagógico do PGEDU à Comunidade Acadêmica 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 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Unidade de Paranaíba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Comissão de Reformulação do Projeto Pedagógico e Regulamento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2021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2022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Percentuais de Indicadores de Avaliações do Projeto Pedagógico obtidos pela Autoavaliação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>
                          <a:latin typeface="Arial"/>
                        </a:rPr>
                        <a:t>Indicadores de avaliações: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799"/>
                        </a:spcAft>
                        <a:buFontTx/>
                        <a:buChar char="-"/>
                      </a:pPr>
                      <a:r>
                        <a:rPr lang="pt-BR" sz="800" b="0" strike="noStrike" spc="-1" dirty="0">
                          <a:latin typeface="Arial"/>
                        </a:rPr>
                        <a:t>A- Muito bom;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799"/>
                        </a:spcAft>
                        <a:buFontTx/>
                        <a:buChar char="-"/>
                      </a:pPr>
                      <a:r>
                        <a:rPr lang="pt-BR" sz="800" b="0" strike="noStrike" spc="-1" dirty="0">
                          <a:latin typeface="Arial"/>
                        </a:rPr>
                        <a:t>B- Bom;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799"/>
                        </a:spcAft>
                        <a:buFontTx/>
                        <a:buChar char="-"/>
                      </a:pPr>
                      <a:r>
                        <a:rPr lang="pt-BR" sz="800" b="0" strike="noStrike" spc="-1" dirty="0">
                          <a:latin typeface="Arial"/>
                        </a:rPr>
                        <a:t>C- Regular;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799"/>
                        </a:spcAft>
                        <a:buFontTx/>
                        <a:buChar char="-"/>
                      </a:pPr>
                      <a:r>
                        <a:rPr lang="pt-BR" sz="800" b="0" strike="noStrike" spc="-1" dirty="0">
                          <a:latin typeface="Arial"/>
                        </a:rPr>
                        <a:t>D- Ruim</a:t>
                      </a: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7" name="CustomShape 2"/>
          <p:cNvSpPr/>
          <p:nvPr/>
        </p:nvSpPr>
        <p:spPr>
          <a:xfrm>
            <a:off x="845640" y="353880"/>
            <a:ext cx="63806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0" strike="noStrike" spc="-1">
                <a:solidFill>
                  <a:srgbClr val="FF0000"/>
                </a:solidFill>
                <a:latin typeface="Arial"/>
                <a:ea typeface="Arial"/>
              </a:rPr>
              <a:t>Apenas para modelo de preenchimento: Escolher apenas um dos objetivos estratégicos do Plano de ação que considerar relevante apresentar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TextShape 1"/>
          <p:cNvSpPr txBox="1"/>
          <p:nvPr/>
        </p:nvSpPr>
        <p:spPr>
          <a:xfrm>
            <a:off x="881313" y="3476953"/>
            <a:ext cx="6338813" cy="823534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Avaliação do Aprendizado e Crescimento: para atingirmos a meta e os objetivos apresentados, houve um processo de mobilização interna de todos os atores: os docentes das três linhas de pesquisas se reuniram, por linhas, e redefiniram as disciplinas do Programa, já de acordo com a Missão e os objetivos. Foi criada uma Comissão que contou com a participação de docentes (representantes das linhas), discente e egresso. A avaliação foi extremamente positiva, pois demonstrou o envolvimento do grupo.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49" name="TextShape 2"/>
          <p:cNvSpPr txBox="1"/>
          <p:nvPr/>
        </p:nvSpPr>
        <p:spPr>
          <a:xfrm>
            <a:off x="2560320" y="163440"/>
            <a:ext cx="4063320" cy="6764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 Resultados obtidos com a implantação do Planejamento estratégico  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TextShape 3"/>
          <p:cNvSpPr txBox="1"/>
          <p:nvPr/>
        </p:nvSpPr>
        <p:spPr>
          <a:xfrm>
            <a:off x="561239" y="1254600"/>
            <a:ext cx="6653477" cy="491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marL="457200" indent="-317160"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	Metas e objetivos atingidos de acordo com o  cronograma: Reformulação do Projeto Pedag</a:t>
            </a:r>
            <a:r>
              <a:rPr lang="pt-BR" sz="1200" b="1" spc="-1" dirty="0">
                <a:solidFill>
                  <a:srgbClr val="000000"/>
                </a:solidFill>
                <a:latin typeface="Lato"/>
                <a:ea typeface="Lato"/>
              </a:rPr>
              <a:t>ógico do PGEDU e redefinição de Missão e Objetivos do Programa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1" name="TextShape 4"/>
          <p:cNvSpPr txBox="1"/>
          <p:nvPr/>
        </p:nvSpPr>
        <p:spPr>
          <a:xfrm>
            <a:off x="441720" y="2161260"/>
            <a:ext cx="6181920" cy="359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lstStyle/>
          <a:p>
            <a:pPr marL="457200" indent="-317160"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	Resultados obtidos pós implantação: Além da redefinição de Missão e Objetivos, mais adequados à realidade local e aos anseios da comunidade acadêmica, a reformulação do Projeto Pedagógico permitiu adequação de disciplinas, revisão de cargas horárias, bem como outros elementos que norteiam o PGEDU, como número de créditos.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2" name="TextShape 5"/>
          <p:cNvSpPr txBox="1"/>
          <p:nvPr/>
        </p:nvSpPr>
        <p:spPr>
          <a:xfrm>
            <a:off x="2501280" y="3247200"/>
            <a:ext cx="1549440" cy="641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3" name="TextShape 6"/>
          <p:cNvSpPr txBox="1"/>
          <p:nvPr/>
        </p:nvSpPr>
        <p:spPr>
          <a:xfrm>
            <a:off x="2501280" y="3247200"/>
            <a:ext cx="1549440" cy="641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TextShape 7"/>
          <p:cNvSpPr txBox="1"/>
          <p:nvPr/>
        </p:nvSpPr>
        <p:spPr>
          <a:xfrm>
            <a:off x="2501280" y="3247200"/>
            <a:ext cx="1549440" cy="641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CustomShape 1"/>
          <p:cNvSpPr/>
          <p:nvPr/>
        </p:nvSpPr>
        <p:spPr>
          <a:xfrm>
            <a:off x="654840" y="3322260"/>
            <a:ext cx="7325159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Avaliação do Aprendizado e Crescimento: A elaboração e implementação do Planejamento estratégico tem sido indutora do trabalho em equipe que caracteriza a própria concepção de Programa de Pós-Graduação, particularmente de corpo docente e discente. Nesse sentido, o principal crescimento a ser destacado é a própria noção de que aprendizado e crescimento são ações que envolvem o coletivo.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6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0" strike="noStrike" spc="-1">
              <a:latin typeface="Arial"/>
            </a:endParaRPr>
          </a:p>
        </p:txBody>
      </p:sp>
      <p:sp>
        <p:nvSpPr>
          <p:cNvPr id="457" name="CustomShape 3"/>
          <p:cNvSpPr/>
          <p:nvPr/>
        </p:nvSpPr>
        <p:spPr>
          <a:xfrm>
            <a:off x="120720" y="851760"/>
            <a:ext cx="7859279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00"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	Metas e objetivos atingidos de acordo com o  cronograma: O Planejamento Estratégico do PGEDU ainda não está concluído, pois se aguardam resultados de Autoavaliação e avaliação externas. Entretanto, algumas metas e objetivos já estão em processo, tais como: reuniões periódicas entre a Coordenação e o corpo discente; manutenção das políticas de ações afirmativas para o process</a:t>
            </a:r>
            <a:r>
              <a:rPr lang="pt-BR" sz="1200" b="1" spc="-1" dirty="0">
                <a:solidFill>
                  <a:srgbClr val="000000"/>
                </a:solidFill>
                <a:latin typeface="Arial"/>
                <a:ea typeface="Arial"/>
              </a:rPr>
              <a:t>o seletivo; participação discente em intercâmbio internacional; participação docente em missão internacional; aprovação de projetos com financiamento externo, entre outras.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8" name="CustomShape 4"/>
          <p:cNvSpPr/>
          <p:nvPr/>
        </p:nvSpPr>
        <p:spPr>
          <a:xfrm>
            <a:off x="120720" y="2151191"/>
            <a:ext cx="7859279" cy="420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00"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Arial"/>
                <a:ea typeface="Lato"/>
              </a:rPr>
              <a:t>	Relato do processo de implantação: O processo de elaboração e implementação do Planejamento Estratégico tem se mostrado bastante complexo, uma vez que engloba todos os envolvidos junto ao Programa, bem como a necessária intera</a:t>
            </a:r>
            <a:r>
              <a:rPr lang="pt-BR" sz="1200" b="1" spc="-1" dirty="0">
                <a:solidFill>
                  <a:srgbClr val="000000"/>
                </a:solidFill>
                <a:latin typeface="Arial"/>
                <a:ea typeface="Lato"/>
              </a:rPr>
              <a:t>ção entre todas as Comissões do PGEDU: Comissão de Reformulação do Projeto Pedagógico; Comissão de Egressos; Comissão de Processo Seletivo; Comissão de Autoavaliação, Secretaria Acadêmica e instâncias administrativas internas e externas.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9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0" name="CustomShape 6"/>
          <p:cNvSpPr/>
          <p:nvPr/>
        </p:nvSpPr>
        <p:spPr>
          <a:xfrm>
            <a:off x="2018959" y="32175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585720" y="793440"/>
            <a:ext cx="4976280" cy="8654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CustomShape 2"/>
          <p:cNvSpPr/>
          <p:nvPr/>
        </p:nvSpPr>
        <p:spPr>
          <a:xfrm>
            <a:off x="634320" y="1793160"/>
            <a:ext cx="398160" cy="39852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3" name="CustomShape 3"/>
          <p:cNvSpPr/>
          <p:nvPr/>
        </p:nvSpPr>
        <p:spPr>
          <a:xfrm>
            <a:off x="634320" y="3814200"/>
            <a:ext cx="4671720" cy="47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CustomShape 4"/>
          <p:cNvSpPr/>
          <p:nvPr/>
        </p:nvSpPr>
        <p:spPr>
          <a:xfrm>
            <a:off x="1222560" y="1843560"/>
            <a:ext cx="4829249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latin typeface="Arial"/>
              </a:rPr>
              <a:t>https://www.facebook.com/pgeduuems.paranaiba.3</a:t>
            </a:r>
          </a:p>
        </p:txBody>
      </p:sp>
      <p:pic>
        <p:nvPicPr>
          <p:cNvPr id="465" name="Imagem 3"/>
          <p:cNvPicPr/>
          <p:nvPr/>
        </p:nvPicPr>
        <p:blipFill>
          <a:blip r:embed="rId2"/>
          <a:stretch/>
        </p:blipFill>
        <p:spPr>
          <a:xfrm>
            <a:off x="634320" y="2500200"/>
            <a:ext cx="406440" cy="398520"/>
          </a:xfrm>
          <a:prstGeom prst="rect">
            <a:avLst/>
          </a:prstGeom>
          <a:ln>
            <a:noFill/>
          </a:ln>
        </p:spPr>
      </p:pic>
      <p:sp>
        <p:nvSpPr>
          <p:cNvPr id="466" name="CustomShape 5"/>
          <p:cNvSpPr/>
          <p:nvPr/>
        </p:nvSpPr>
        <p:spPr>
          <a:xfrm>
            <a:off x="1198800" y="2529720"/>
            <a:ext cx="190764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/>
                <a:ea typeface="Arial"/>
              </a:rPr>
              <a:t>67 </a:t>
            </a:r>
            <a:r>
              <a:rPr lang="pt-BR" sz="1600" dirty="0">
                <a:solidFill>
                  <a:srgbClr val="000000"/>
                </a:solidFill>
                <a:effectLst/>
              </a:rPr>
              <a:t>3503-1006</a:t>
            </a:r>
            <a:r>
              <a:rPr lang="pt-BR" sz="1600" b="0" strike="noStrike" spc="-1" dirty="0">
                <a:solidFill>
                  <a:srgbClr val="3D6D7F"/>
                </a:solidFill>
                <a:latin typeface="Arial"/>
                <a:ea typeface="Arial"/>
              </a:rPr>
              <a:t> </a:t>
            </a:r>
            <a:endParaRPr lang="pt-BR" sz="1600" b="0" strike="noStrike" spc="-1" dirty="0">
              <a:latin typeface="Arial"/>
            </a:endParaRPr>
          </a:p>
        </p:txBody>
      </p:sp>
      <p:pic>
        <p:nvPicPr>
          <p:cNvPr id="467" name="Imagem 6"/>
          <p:cNvPicPr/>
          <p:nvPr/>
        </p:nvPicPr>
        <p:blipFill>
          <a:blip r:embed="rId3"/>
          <a:stretch/>
        </p:blipFill>
        <p:spPr>
          <a:xfrm>
            <a:off x="533160" y="3160440"/>
            <a:ext cx="499680" cy="304560"/>
          </a:xfrm>
          <a:prstGeom prst="rect">
            <a:avLst/>
          </a:prstGeom>
          <a:ln>
            <a:noFill/>
          </a:ln>
        </p:spPr>
      </p:pic>
      <p:sp>
        <p:nvSpPr>
          <p:cNvPr id="468" name="CustomShape 6"/>
          <p:cNvSpPr/>
          <p:nvPr/>
        </p:nvSpPr>
        <p:spPr>
          <a:xfrm>
            <a:off x="1209240" y="3171960"/>
            <a:ext cx="1699737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latin typeface="Arial"/>
              </a:rPr>
              <a:t>pgedu@uems.br</a:t>
            </a:r>
            <a:endParaRPr lang="pt-BR" sz="1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5517</TotalTime>
  <Words>674</Words>
  <Application>Microsoft Office PowerPoint</Application>
  <PresentationFormat>Apresentação na tela (16:9)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7</vt:i4>
      </vt:variant>
    </vt:vector>
  </HeadingPairs>
  <TitlesOfParts>
    <vt:vector size="19" baseType="lpstr">
      <vt:lpstr>Arial</vt:lpstr>
      <vt:lpstr>Calibri</vt:lpstr>
      <vt:lpstr>Gloria Hallelujah</vt:lpstr>
      <vt:lpstr>Lato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subject/>
  <dc:creator>Fábio</dc:creator>
  <dc:description/>
  <cp:lastModifiedBy>Jose Antonio</cp:lastModifiedBy>
  <cp:revision>38</cp:revision>
  <dcterms:modified xsi:type="dcterms:W3CDTF">2022-09-06T18:42:03Z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